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364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197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7111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307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9751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1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57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129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106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64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0178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9286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PERANGKAT MASUKAN (INPUT DEVICES)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Mata </a:t>
            </a:r>
            <a:r>
              <a:rPr dirty="0" err="1"/>
              <a:t>Kuliah</a:t>
            </a:r>
            <a:r>
              <a:rPr dirty="0"/>
              <a:t>: </a:t>
            </a:r>
            <a:r>
              <a:rPr lang="en-US" dirty="0" err="1"/>
              <a:t>Pengantar</a:t>
            </a:r>
            <a:r>
              <a:rPr dirty="0"/>
              <a:t> </a:t>
            </a:r>
            <a:r>
              <a:rPr dirty="0" err="1"/>
              <a:t>Teknologi</a:t>
            </a:r>
            <a:r>
              <a:rPr dirty="0"/>
              <a:t> </a:t>
            </a:r>
            <a:r>
              <a:rPr dirty="0" err="1"/>
              <a:t>Informasi</a:t>
            </a:r>
            <a:endParaRPr dirty="0"/>
          </a:p>
          <a:p>
            <a:r>
              <a:rPr dirty="0"/>
              <a:t>Dosen: Indera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Keunggulan &amp; Keterbatasan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Keunggulan:</a:t>
            </a:r>
          </a:p>
          <a:p>
            <a:r>
              <a:t>- Memudahkan interaksi</a:t>
            </a:r>
          </a:p>
          <a:p>
            <a:r>
              <a:t>- Input cepat dan akurat</a:t>
            </a:r>
          </a:p>
          <a:p>
            <a:endParaRPr/>
          </a:p>
          <a:p>
            <a:r>
              <a:t>Keterbatasan:</a:t>
            </a:r>
          </a:p>
          <a:p>
            <a:r>
              <a:t>- Bisa rusak fisik</a:t>
            </a:r>
          </a:p>
          <a:p>
            <a:r>
              <a:t>- Perlu pelatihan</a:t>
            </a:r>
          </a:p>
          <a:p>
            <a:r>
              <a:t>- Tidak semua kompatibel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Perkembangan Teknologi Input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Perangkat semakin cerdas dengan sensor &amp; AI.</a:t>
            </a:r>
          </a:p>
          <a:p>
            <a:endParaRPr/>
          </a:p>
          <a:p>
            <a:r>
              <a:t>Contoh:</a:t>
            </a:r>
          </a:p>
          <a:p>
            <a:r>
              <a:t>- Voice Recognition (Siri, Google Assistant)</a:t>
            </a:r>
          </a:p>
          <a:p>
            <a:r>
              <a:t>- Face Recognition (Login otomatis)</a:t>
            </a:r>
          </a:p>
          <a:p>
            <a:r>
              <a:t>- Gesture Control (Xbox Kinect)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Perangkat masukan adalah jembatan manusia dan komputer.</a:t>
            </a:r>
          </a:p>
          <a:p>
            <a:r>
              <a:t>Tanpanya, komputer tidak dapat menerima data.</a:t>
            </a:r>
          </a:p>
          <a:p>
            <a:r>
              <a:t>Teknologi modern membuat perangkat masukan lebih cepat, akurat, dan intuitif.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Perangkat Masukan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Perangkat masukan adalah alat yang digunakan untuk memasukkan data, perintah, atau sinyal ke dalam komputer.</a:t>
            </a:r>
          </a:p>
          <a:p>
            <a:endParaRPr/>
          </a:p>
          <a:p>
            <a:r>
              <a:t>Fungsi:</a:t>
            </a:r>
          </a:p>
          <a:p>
            <a:r>
              <a:t>- Mengubah data dari manusia ke sinyal digital</a:t>
            </a:r>
          </a:p>
          <a:p>
            <a:r>
              <a:t>- Media interaksi manusia dan komputer</a:t>
            </a:r>
          </a:p>
          <a:p>
            <a:endParaRPr/>
          </a:p>
          <a:p>
            <a:r>
              <a:t>Contoh: Keyboard, Mouse, Scanner, Mikrofon.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Cara Kerja Perangkat Masukan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Pengguna memberikan input (misalnya mengetik huruf).</a:t>
            </a:r>
          </a:p>
          <a:p>
            <a:r>
              <a:t>2. Perangkat mengubah sinyal fisik menjadi data digital.</a:t>
            </a:r>
          </a:p>
          <a:p>
            <a:r>
              <a:t>3. Data dikirim ke CPU untuk diproses.</a:t>
            </a:r>
          </a:p>
          <a:p>
            <a:r>
              <a:t>4. Hasil tampil melalui perangkat keluaran.</a:t>
            </a:r>
          </a:p>
          <a:p>
            <a:endParaRPr/>
          </a:p>
          <a:p>
            <a:r>
              <a:t>Contoh: Mengetik huruf di keyboard → muncul di layar.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Jenis Perangkat Masukan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A. Langsung: Data langsung ke memori komputer (Keyboard, Mouse, Touchscreen)</a:t>
            </a:r>
          </a:p>
          <a:p>
            <a:r>
              <a:t>B. Tidak Langsung: Data melalui media perantara (Kartu punch, OMR).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Perangkat Masukan Teks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Digunakan untuk memasukkan huruf, angka, dan simbol.</a:t>
            </a:r>
          </a:p>
          <a:p>
            <a:endParaRPr/>
          </a:p>
          <a:p>
            <a:r>
              <a:t>Contoh:</a:t>
            </a:r>
          </a:p>
          <a:p>
            <a:r>
              <a:t>- Keyboard: Mengetik dokumen atau perintah.</a:t>
            </a:r>
          </a:p>
          <a:p>
            <a:r>
              <a:t>- Digital Pen: Menulis atau menggambar di layar tablet.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Perangkat Masukan Penunjuk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Digunakan untuk mengontrol kursor.</a:t>
            </a:r>
          </a:p>
          <a:p>
            <a:endParaRPr/>
          </a:p>
          <a:p>
            <a:r>
              <a:t>Contoh:</a:t>
            </a:r>
          </a:p>
          <a:p>
            <a:r>
              <a:t>- Mouse: Mengklik ikon, membuka file.</a:t>
            </a:r>
          </a:p>
          <a:p>
            <a:r>
              <a:t>- Touchpad: Navigasi di laptop.</a:t>
            </a:r>
          </a:p>
          <a:p>
            <a:r>
              <a:t>- Touchscreen: Memilih menu dengan jari.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Perangkat Masukan Gambar dan Suara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Scanner: Mengubah dokumen fisik ke digital.</a:t>
            </a:r>
          </a:p>
          <a:p>
            <a:r>
              <a:t>• Webcam: Video call.</a:t>
            </a:r>
          </a:p>
          <a:p>
            <a:r>
              <a:t>• Microphone: Rekam suara atau perintah suara.</a:t>
            </a:r>
          </a:p>
          <a:p>
            <a:r>
              <a:t>• Kamera Digital: Memindahkan foto ke komputer.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Perangkat Masukan Khusus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Digunakan untuk fungsi tertentu.</a:t>
            </a:r>
          </a:p>
          <a:p>
            <a:endParaRPr/>
          </a:p>
          <a:p>
            <a:r>
              <a:t>Contoh:</a:t>
            </a:r>
          </a:p>
          <a:p>
            <a:r>
              <a:t>- Barcode Reader: Membaca kode batang.</a:t>
            </a:r>
          </a:p>
          <a:p>
            <a:r>
              <a:t>- Fingerprint Scanner: Autentikasi pengguna.</a:t>
            </a:r>
          </a:p>
          <a:p>
            <a:r>
              <a:t>- Game Controller: Mengendalikan permainan.</a:t>
            </a:r>
          </a:p>
          <a:p>
            <a:r>
              <a:t>- VR Controller: Navigasi dalam dunia virtual.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Kasus Penggunaan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Perkantoran: Keyboard, Mouse.</a:t>
            </a:r>
          </a:p>
          <a:p>
            <a:r>
              <a:t>• Pendidikan: Scanner, Webcam.</a:t>
            </a:r>
          </a:p>
          <a:p>
            <a:r>
              <a:t>• Retail: Barcode Scanner.</a:t>
            </a:r>
          </a:p>
          <a:p>
            <a:r>
              <a:t>• Keamanan: Fingerprint.</a:t>
            </a:r>
          </a:p>
          <a:p>
            <a:r>
              <a:t>• Gaming: Gamepad, Joystick.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</TotalTime>
  <Words>422</Words>
  <Application>Microsoft Office PowerPoint</Application>
  <PresentationFormat>On-screen Show (4:3)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Tw Cen MT</vt:lpstr>
      <vt:lpstr>Tw Cen MT Condensed</vt:lpstr>
      <vt:lpstr>Wingdings 3</vt:lpstr>
      <vt:lpstr>Integral</vt:lpstr>
      <vt:lpstr>PERANGKAT MASUKAN (INPUT DEVICES)</vt:lpstr>
      <vt:lpstr>Pengertian Perangkat Masukan</vt:lpstr>
      <vt:lpstr>Cara Kerja Perangkat Masukan</vt:lpstr>
      <vt:lpstr>Jenis Perangkat Masukan</vt:lpstr>
      <vt:lpstr>Perangkat Masukan Teks</vt:lpstr>
      <vt:lpstr>Perangkat Masukan Penunjuk</vt:lpstr>
      <vt:lpstr>Perangkat Masukan Gambar dan Suara</vt:lpstr>
      <vt:lpstr>Perangkat Masukan Khusus</vt:lpstr>
      <vt:lpstr>Contoh Kasus Penggunaan</vt:lpstr>
      <vt:lpstr>Keunggulan &amp; Keterbatasan</vt:lpstr>
      <vt:lpstr>Perkembangan Teknologi Input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indera _</dc:creator>
  <cp:keywords/>
  <dc:description>generated using python-pptx</dc:description>
  <cp:lastModifiedBy>indera _</cp:lastModifiedBy>
  <cp:revision>2</cp:revision>
  <dcterms:created xsi:type="dcterms:W3CDTF">2013-01-27T09:14:16Z</dcterms:created>
  <dcterms:modified xsi:type="dcterms:W3CDTF">2025-10-24T13:43:27Z</dcterms:modified>
  <cp:category/>
</cp:coreProperties>
</file>