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slide" Target="slides/slide39.xml"/><Relationship Id="rId46" Type="http://schemas.openxmlformats.org/officeDocument/2006/relationships/slide" Target="slides/slide40.xml"/><Relationship Id="rId47" Type="http://schemas.openxmlformats.org/officeDocument/2006/relationships/slide" Target="slides/slide41.xml"/><Relationship Id="rId48" Type="http://schemas.openxmlformats.org/officeDocument/2006/relationships/slide" Target="slides/slide42.xml"/><Relationship Id="rId49" Type="http://schemas.openxmlformats.org/officeDocument/2006/relationships/slide" Target="slides/slide43.xml"/><Relationship Id="rId50" Type="http://schemas.openxmlformats.org/officeDocument/2006/relationships/slide" Target="slides/slide44.xml"/><Relationship Id="rId51" Type="http://schemas.openxmlformats.org/officeDocument/2006/relationships/slide" Target="slides/slide45.xml"/><Relationship Id="rId52" Type="http://schemas.openxmlformats.org/officeDocument/2006/relationships/slide" Target="slides/slide46.xml"/><Relationship Id="rId53" Type="http://schemas.openxmlformats.org/officeDocument/2006/relationships/slide" Target="slides/slide47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jp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jp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jp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jp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jp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jp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jp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jp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jpg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2.jpg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jpg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jpg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jpg"/></Relationships>
</file>

<file path=ppt/slides/_rels/slide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jpg"/></Relationships>
</file>

<file path=ppt/slides/_rels/slide1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7.jpg"/></Relationships>
</file>

<file path=ppt/slides/_rels/slide1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8.jpg"/></Relationships>
</file>

<file path=ppt/slides/_rels/slide1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jpg"/></Relationships>
</file>

<file path=ppt/slides/_rels/slide2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jpg"/></Relationships>
</file>

<file path=ppt/slides/_rels/slide2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jpg"/></Relationships>
</file>

<file path=ppt/slides/_rels/slide2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jpg"/></Relationships>
</file>

<file path=ppt/slides/_rels/slide2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jpg"/></Relationships>
</file>

<file path=ppt/slides/_rels/slide2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4.jpg"/></Relationships>
</file>

<file path=ppt/slides/_rels/slide2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5.jpg"/></Relationships>
</file>

<file path=ppt/slides/_rels/slide2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6.jpg"/></Relationships>
</file>

<file path=ppt/slides/_rels/slide2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7.jpg"/></Relationships>
</file>

<file path=ppt/slides/_rels/slide2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8.jpg"/></Relationships>
</file>

<file path=ppt/slides/_rels/slide2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9.jpg"/></Relationships>
</file>

<file path=ppt/slides/_rels/slide3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0.jpg"/></Relationships>
</file>

<file path=ppt/slides/_rels/slide3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1.jpg"/></Relationships>
</file>

<file path=ppt/slides/_rels/slide3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2.jpg"/></Relationships>
</file>

<file path=ppt/slides/_rels/slide3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3.jpg"/></Relationships>
</file>

<file path=ppt/slides/_rels/slide3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4.jpg"/></Relationships>
</file>

<file path=ppt/slides/_rels/slide3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5.jpg"/></Relationships>
</file>

<file path=ppt/slides/_rels/slide3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6.jpg"/></Relationships>
</file>

<file path=ppt/slides/_rels/slide3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7.jpg"/></Relationships>
</file>

<file path=ppt/slides/_rels/slide3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8.jpg"/></Relationships>
</file>

<file path=ppt/slides/_rels/slide3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9.jpg"/></Relationships>
</file>

<file path=ppt/slides/_rels/slide4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0.jpg"/></Relationships>
</file>

<file path=ppt/slides/_rels/slide4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1.jpg"/></Relationships>
</file>

<file path=ppt/slides/_rels/slide4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2.jpg"/></Relationships>
</file>

<file path=ppt/slides/_rels/slide4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3.jpg"/></Relationships>
</file>

<file path=ppt/slides/_rels/slide4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4.jpg"/></Relationships>
</file>

<file path=ppt/slides/_rels/slide4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5.jpg"/></Relationships>
</file>

<file path=ppt/slides/_rels/slide4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6.jpg"/></Relationships>
</file>

<file path=ppt/slides/_rels/slide4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7.jp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1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3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pic>
        <p:nvPicPr>
          <p:cNvPr id="3" name="Picture 2" descr="temp_4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