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99" r:id="rId3"/>
    <p:sldId id="301" r:id="rId4"/>
    <p:sldId id="302" r:id="rId5"/>
    <p:sldId id="314" r:id="rId6"/>
    <p:sldId id="317" r:id="rId7"/>
    <p:sldId id="318" r:id="rId8"/>
    <p:sldId id="313" r:id="rId9"/>
    <p:sldId id="319" r:id="rId10"/>
    <p:sldId id="304" r:id="rId11"/>
    <p:sldId id="303" r:id="rId12"/>
    <p:sldId id="306" r:id="rId13"/>
    <p:sldId id="305" r:id="rId14"/>
    <p:sldId id="316" r:id="rId15"/>
    <p:sldId id="307" r:id="rId16"/>
    <p:sldId id="308" r:id="rId17"/>
    <p:sldId id="309" r:id="rId18"/>
    <p:sldId id="310" r:id="rId19"/>
    <p:sldId id="311" r:id="rId20"/>
    <p:sldId id="312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95"/>
    <a:srgbClr val="4E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4" autoAdjust="0"/>
    <p:restoredTop sz="94601" autoAdjust="0"/>
  </p:normalViewPr>
  <p:slideViewPr>
    <p:cSldViewPr>
      <p:cViewPr varScale="1">
        <p:scale>
          <a:sx n="68" d="100"/>
          <a:sy n="68" d="100"/>
        </p:scale>
        <p:origin x="1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4D881-9497-4A05-B3FB-960899620AE7}" type="doc">
      <dgm:prSet loTypeId="urn:microsoft.com/office/officeart/2005/8/layout/vList3" loCatId="picture" qsTypeId="urn:microsoft.com/office/officeart/2005/8/quickstyle/simple1" qsCatId="simple" csTypeId="urn:microsoft.com/office/officeart/2005/8/colors/accent2_1" csCatId="accent2" phldr="1"/>
      <dgm:spPr/>
    </dgm:pt>
    <dgm:pt modelId="{A0806760-E615-46E6-A8FA-0A3CB8404405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Legisme</a:t>
          </a:r>
          <a:endParaRPr lang="en-ID" dirty="0"/>
        </a:p>
      </dgm:t>
    </dgm:pt>
    <dgm:pt modelId="{9AFB83EF-8938-44A7-ABF9-3014FCEADB29}" type="parTrans" cxnId="{8CB2B961-95A2-4434-B08A-D2BD2A269481}">
      <dgm:prSet/>
      <dgm:spPr/>
      <dgm:t>
        <a:bodyPr/>
        <a:lstStyle/>
        <a:p>
          <a:endParaRPr lang="en-ID"/>
        </a:p>
      </dgm:t>
    </dgm:pt>
    <dgm:pt modelId="{D44049DC-94AA-48E5-ADA3-CD58AFE7171C}" type="sibTrans" cxnId="{8CB2B961-95A2-4434-B08A-D2BD2A269481}">
      <dgm:prSet/>
      <dgm:spPr/>
      <dgm:t>
        <a:bodyPr/>
        <a:lstStyle/>
        <a:p>
          <a:endParaRPr lang="en-ID"/>
        </a:p>
      </dgm:t>
    </dgm:pt>
    <dgm:pt modelId="{148F4BA2-1B82-4C0B-AE87-36ABCA974F2F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r>
            <a:rPr lang="en-US" dirty="0"/>
            <a:t>/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hk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bebas</a:t>
          </a:r>
          <a:endParaRPr lang="en-ID" dirty="0"/>
        </a:p>
      </dgm:t>
    </dgm:pt>
    <dgm:pt modelId="{FA2C800B-464E-4DD9-9E30-1F749CB11286}" type="parTrans" cxnId="{CA9215E6-99B8-4A5D-B023-CEBB980ACAC7}">
      <dgm:prSet/>
      <dgm:spPr/>
      <dgm:t>
        <a:bodyPr/>
        <a:lstStyle/>
        <a:p>
          <a:endParaRPr lang="en-ID"/>
        </a:p>
      </dgm:t>
    </dgm:pt>
    <dgm:pt modelId="{DFE4A092-8DBC-4C76-9C9A-655DD06C926A}" type="sibTrans" cxnId="{CA9215E6-99B8-4A5D-B023-CEBB980ACAC7}">
      <dgm:prSet/>
      <dgm:spPr/>
      <dgm:t>
        <a:bodyPr/>
        <a:lstStyle/>
        <a:p>
          <a:endParaRPr lang="en-ID"/>
        </a:p>
      </dgm:t>
    </dgm:pt>
    <dgm:pt modelId="{3631EC06-81D9-4806-873D-7793DEC6B672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Rechtsvinding</a:t>
          </a:r>
          <a:r>
            <a:rPr lang="en-US" dirty="0"/>
            <a:t> (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)</a:t>
          </a:r>
          <a:endParaRPr lang="en-ID" dirty="0"/>
        </a:p>
      </dgm:t>
    </dgm:pt>
    <dgm:pt modelId="{A034A8DF-D7D5-410F-BD96-F4E008186644}" type="parTrans" cxnId="{42ECEC44-17F8-45B7-B5F1-979E51C8FB61}">
      <dgm:prSet/>
      <dgm:spPr/>
      <dgm:t>
        <a:bodyPr/>
        <a:lstStyle/>
        <a:p>
          <a:endParaRPr lang="en-ID"/>
        </a:p>
      </dgm:t>
    </dgm:pt>
    <dgm:pt modelId="{67742ACA-2D4E-4687-A955-05B4AB783202}" type="sibTrans" cxnId="{42ECEC44-17F8-45B7-B5F1-979E51C8FB61}">
      <dgm:prSet/>
      <dgm:spPr/>
      <dgm:t>
        <a:bodyPr/>
        <a:lstStyle/>
        <a:p>
          <a:endParaRPr lang="en-ID"/>
        </a:p>
      </dgm:t>
    </dgm:pt>
    <dgm:pt modelId="{CE91DE6B-1FF8-45A7-AD79-B7A800539302}" type="pres">
      <dgm:prSet presAssocID="{C3C4D881-9497-4A05-B3FB-960899620AE7}" presName="linearFlow" presStyleCnt="0">
        <dgm:presLayoutVars>
          <dgm:dir/>
          <dgm:resizeHandles val="exact"/>
        </dgm:presLayoutVars>
      </dgm:prSet>
      <dgm:spPr/>
    </dgm:pt>
    <dgm:pt modelId="{64057A40-3883-45B8-AC98-DF8D73C7F395}" type="pres">
      <dgm:prSet presAssocID="{A0806760-E615-46E6-A8FA-0A3CB8404405}" presName="composite" presStyleCnt="0"/>
      <dgm:spPr/>
    </dgm:pt>
    <dgm:pt modelId="{D5A2B3F2-7E86-4887-87B1-F7E76EC5C929}" type="pres">
      <dgm:prSet presAssocID="{A0806760-E615-46E6-A8FA-0A3CB8404405}" presName="imgShp" presStyleLbl="fgImgPlace1" presStyleIdx="0" presStyleCnt="3"/>
      <dgm:spPr/>
    </dgm:pt>
    <dgm:pt modelId="{08D7CA09-57B3-4076-8CF3-FEDAB4655F2F}" type="pres">
      <dgm:prSet presAssocID="{A0806760-E615-46E6-A8FA-0A3CB8404405}" presName="txShp" presStyleLbl="node1" presStyleIdx="0" presStyleCnt="3">
        <dgm:presLayoutVars>
          <dgm:bulletEnabled val="1"/>
        </dgm:presLayoutVars>
      </dgm:prSet>
      <dgm:spPr/>
    </dgm:pt>
    <dgm:pt modelId="{E7B79A77-0795-4088-9C7E-B72A2509B768}" type="pres">
      <dgm:prSet presAssocID="{D44049DC-94AA-48E5-ADA3-CD58AFE7171C}" presName="spacing" presStyleCnt="0"/>
      <dgm:spPr/>
    </dgm:pt>
    <dgm:pt modelId="{2AD0A23F-8137-4ED6-BCF9-7F3F79ACE16D}" type="pres">
      <dgm:prSet presAssocID="{148F4BA2-1B82-4C0B-AE87-36ABCA974F2F}" presName="composite" presStyleCnt="0"/>
      <dgm:spPr/>
    </dgm:pt>
    <dgm:pt modelId="{850E71FA-9557-4FC6-B6A9-F90AC7CC4492}" type="pres">
      <dgm:prSet presAssocID="{148F4BA2-1B82-4C0B-AE87-36ABCA974F2F}" presName="imgShp" presStyleLbl="fgImgPlace1" presStyleIdx="1" presStyleCnt="3"/>
      <dgm:spPr/>
    </dgm:pt>
    <dgm:pt modelId="{71D8921E-D66B-4D76-8915-43812EC8C594}" type="pres">
      <dgm:prSet presAssocID="{148F4BA2-1B82-4C0B-AE87-36ABCA974F2F}" presName="txShp" presStyleLbl="node1" presStyleIdx="1" presStyleCnt="3">
        <dgm:presLayoutVars>
          <dgm:bulletEnabled val="1"/>
        </dgm:presLayoutVars>
      </dgm:prSet>
      <dgm:spPr/>
    </dgm:pt>
    <dgm:pt modelId="{5A5A255F-A94C-42B1-9BAF-A8AABFBCDD87}" type="pres">
      <dgm:prSet presAssocID="{DFE4A092-8DBC-4C76-9C9A-655DD06C926A}" presName="spacing" presStyleCnt="0"/>
      <dgm:spPr/>
    </dgm:pt>
    <dgm:pt modelId="{C4BF1CC6-D211-43B0-BF40-F5EEAC965119}" type="pres">
      <dgm:prSet presAssocID="{3631EC06-81D9-4806-873D-7793DEC6B672}" presName="composite" presStyleCnt="0"/>
      <dgm:spPr/>
    </dgm:pt>
    <dgm:pt modelId="{A8D93D0C-31BD-4B03-BCE5-F1CC9CD854F7}" type="pres">
      <dgm:prSet presAssocID="{3631EC06-81D9-4806-873D-7793DEC6B672}" presName="imgShp" presStyleLbl="fgImgPlace1" presStyleIdx="2" presStyleCnt="3"/>
      <dgm:spPr/>
    </dgm:pt>
    <dgm:pt modelId="{8BB35EAB-83AB-4648-8955-74147B35FF63}" type="pres">
      <dgm:prSet presAssocID="{3631EC06-81D9-4806-873D-7793DEC6B672}" presName="txShp" presStyleLbl="node1" presStyleIdx="2" presStyleCnt="3">
        <dgm:presLayoutVars>
          <dgm:bulletEnabled val="1"/>
        </dgm:presLayoutVars>
      </dgm:prSet>
      <dgm:spPr/>
    </dgm:pt>
  </dgm:ptLst>
  <dgm:cxnLst>
    <dgm:cxn modelId="{8CB2B961-95A2-4434-B08A-D2BD2A269481}" srcId="{C3C4D881-9497-4A05-B3FB-960899620AE7}" destId="{A0806760-E615-46E6-A8FA-0A3CB8404405}" srcOrd="0" destOrd="0" parTransId="{9AFB83EF-8938-44A7-ABF9-3014FCEADB29}" sibTransId="{D44049DC-94AA-48E5-ADA3-CD58AFE7171C}"/>
    <dgm:cxn modelId="{42ECEC44-17F8-45B7-B5F1-979E51C8FB61}" srcId="{C3C4D881-9497-4A05-B3FB-960899620AE7}" destId="{3631EC06-81D9-4806-873D-7793DEC6B672}" srcOrd="2" destOrd="0" parTransId="{A034A8DF-D7D5-410F-BD96-F4E008186644}" sibTransId="{67742ACA-2D4E-4687-A955-05B4AB783202}"/>
    <dgm:cxn modelId="{3EBBE48F-815A-499E-AEEB-BF9D9A091FBE}" type="presOf" srcId="{148F4BA2-1B82-4C0B-AE87-36ABCA974F2F}" destId="{71D8921E-D66B-4D76-8915-43812EC8C594}" srcOrd="0" destOrd="0" presId="urn:microsoft.com/office/officeart/2005/8/layout/vList3"/>
    <dgm:cxn modelId="{8978BEA4-4C32-4016-BC6D-2502A174411D}" type="presOf" srcId="{3631EC06-81D9-4806-873D-7793DEC6B672}" destId="{8BB35EAB-83AB-4648-8955-74147B35FF63}" srcOrd="0" destOrd="0" presId="urn:microsoft.com/office/officeart/2005/8/layout/vList3"/>
    <dgm:cxn modelId="{4B149FDC-3DEC-4404-A219-0641C1EAEE05}" type="presOf" srcId="{C3C4D881-9497-4A05-B3FB-960899620AE7}" destId="{CE91DE6B-1FF8-45A7-AD79-B7A800539302}" srcOrd="0" destOrd="0" presId="urn:microsoft.com/office/officeart/2005/8/layout/vList3"/>
    <dgm:cxn modelId="{9F0EA7E0-AD28-4453-B4CE-F3750AC7A2AD}" type="presOf" srcId="{A0806760-E615-46E6-A8FA-0A3CB8404405}" destId="{08D7CA09-57B3-4076-8CF3-FEDAB4655F2F}" srcOrd="0" destOrd="0" presId="urn:microsoft.com/office/officeart/2005/8/layout/vList3"/>
    <dgm:cxn modelId="{CA9215E6-99B8-4A5D-B023-CEBB980ACAC7}" srcId="{C3C4D881-9497-4A05-B3FB-960899620AE7}" destId="{148F4BA2-1B82-4C0B-AE87-36ABCA974F2F}" srcOrd="1" destOrd="0" parTransId="{FA2C800B-464E-4DD9-9E30-1F749CB11286}" sibTransId="{DFE4A092-8DBC-4C76-9C9A-655DD06C926A}"/>
    <dgm:cxn modelId="{907CF9C2-205F-4C41-93B0-9A8FDA6AF9FB}" type="presParOf" srcId="{CE91DE6B-1FF8-45A7-AD79-B7A800539302}" destId="{64057A40-3883-45B8-AC98-DF8D73C7F395}" srcOrd="0" destOrd="0" presId="urn:microsoft.com/office/officeart/2005/8/layout/vList3"/>
    <dgm:cxn modelId="{93AFD8E5-B728-4A0D-A007-12B77EB04756}" type="presParOf" srcId="{64057A40-3883-45B8-AC98-DF8D73C7F395}" destId="{D5A2B3F2-7E86-4887-87B1-F7E76EC5C929}" srcOrd="0" destOrd="0" presId="urn:microsoft.com/office/officeart/2005/8/layout/vList3"/>
    <dgm:cxn modelId="{8B3749AE-7190-4871-925C-0159E1CAB2CC}" type="presParOf" srcId="{64057A40-3883-45B8-AC98-DF8D73C7F395}" destId="{08D7CA09-57B3-4076-8CF3-FEDAB4655F2F}" srcOrd="1" destOrd="0" presId="urn:microsoft.com/office/officeart/2005/8/layout/vList3"/>
    <dgm:cxn modelId="{58BADA8A-C95D-4CBB-8801-14D1012CCD07}" type="presParOf" srcId="{CE91DE6B-1FF8-45A7-AD79-B7A800539302}" destId="{E7B79A77-0795-4088-9C7E-B72A2509B768}" srcOrd="1" destOrd="0" presId="urn:microsoft.com/office/officeart/2005/8/layout/vList3"/>
    <dgm:cxn modelId="{041EA3C9-3DAF-4F9D-BD61-EBDA467DDEA8}" type="presParOf" srcId="{CE91DE6B-1FF8-45A7-AD79-B7A800539302}" destId="{2AD0A23F-8137-4ED6-BCF9-7F3F79ACE16D}" srcOrd="2" destOrd="0" presId="urn:microsoft.com/office/officeart/2005/8/layout/vList3"/>
    <dgm:cxn modelId="{81A39D51-5023-4C64-95B0-F9DCB0715EAC}" type="presParOf" srcId="{2AD0A23F-8137-4ED6-BCF9-7F3F79ACE16D}" destId="{850E71FA-9557-4FC6-B6A9-F90AC7CC4492}" srcOrd="0" destOrd="0" presId="urn:microsoft.com/office/officeart/2005/8/layout/vList3"/>
    <dgm:cxn modelId="{4FFB565B-65A4-45C9-A27B-9DCBCD1C863C}" type="presParOf" srcId="{2AD0A23F-8137-4ED6-BCF9-7F3F79ACE16D}" destId="{71D8921E-D66B-4D76-8915-43812EC8C594}" srcOrd="1" destOrd="0" presId="urn:microsoft.com/office/officeart/2005/8/layout/vList3"/>
    <dgm:cxn modelId="{E619E41E-1735-4218-AEE0-1641FEAB7526}" type="presParOf" srcId="{CE91DE6B-1FF8-45A7-AD79-B7A800539302}" destId="{5A5A255F-A94C-42B1-9BAF-A8AABFBCDD87}" srcOrd="3" destOrd="0" presId="urn:microsoft.com/office/officeart/2005/8/layout/vList3"/>
    <dgm:cxn modelId="{869A438E-1878-413A-819A-D9BFC8D3019B}" type="presParOf" srcId="{CE91DE6B-1FF8-45A7-AD79-B7A800539302}" destId="{C4BF1CC6-D211-43B0-BF40-F5EEAC965119}" srcOrd="4" destOrd="0" presId="urn:microsoft.com/office/officeart/2005/8/layout/vList3"/>
    <dgm:cxn modelId="{A0B38AEE-D40C-4B58-B208-7C597DDC2F44}" type="presParOf" srcId="{C4BF1CC6-D211-43B0-BF40-F5EEAC965119}" destId="{A8D93D0C-31BD-4B03-BCE5-F1CC9CD854F7}" srcOrd="0" destOrd="0" presId="urn:microsoft.com/office/officeart/2005/8/layout/vList3"/>
    <dgm:cxn modelId="{BF17D37C-A7F7-4738-A8BA-A26A53199D3F}" type="presParOf" srcId="{C4BF1CC6-D211-43B0-BF40-F5EEAC965119}" destId="{8BB35EAB-83AB-4648-8955-74147B35FF6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E15C4-8A4B-4592-A952-31843249329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F8F60D92-2CD7-4251-BE95-850B7FFF4B49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endParaRPr lang="en-ID" dirty="0"/>
        </a:p>
      </dgm:t>
    </dgm:pt>
    <dgm:pt modelId="{28F90D9A-71D4-42F2-876E-4D23ECAAA350}" type="parTrans" cxnId="{EA9E54D6-CB61-463D-A5B5-EDB9EFBB08D6}">
      <dgm:prSet/>
      <dgm:spPr/>
      <dgm:t>
        <a:bodyPr/>
        <a:lstStyle/>
        <a:p>
          <a:endParaRPr lang="en-ID"/>
        </a:p>
      </dgm:t>
    </dgm:pt>
    <dgm:pt modelId="{FDEE442A-0FD1-488C-8B81-DF8B8B8002E1}" type="sibTrans" cxnId="{EA9E54D6-CB61-463D-A5B5-EDB9EFBB08D6}">
      <dgm:prSet/>
      <dgm:spPr/>
      <dgm:t>
        <a:bodyPr/>
        <a:lstStyle/>
        <a:p>
          <a:endParaRPr lang="en-ID"/>
        </a:p>
      </dgm:t>
    </dgm:pt>
    <dgm:pt modelId="{097B9FA9-ED8A-4E52-BFDF-97670E019915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mencipatakan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keyakinannya</a:t>
          </a:r>
          <a:endParaRPr lang="en-ID" dirty="0"/>
        </a:p>
      </dgm:t>
    </dgm:pt>
    <dgm:pt modelId="{B8C04CB8-DEA3-40A0-B6E9-B7120684A354}" type="parTrans" cxnId="{3EECCDC8-763E-4ADB-94CC-B9A87B305E89}">
      <dgm:prSet/>
      <dgm:spPr/>
      <dgm:t>
        <a:bodyPr/>
        <a:lstStyle/>
        <a:p>
          <a:endParaRPr lang="en-ID"/>
        </a:p>
      </dgm:t>
    </dgm:pt>
    <dgm:pt modelId="{D1F9D7AA-EA2F-4C7A-BC1B-64FAFE0F2870}" type="sibTrans" cxnId="{3EECCDC8-763E-4ADB-94CC-B9A87B305E89}">
      <dgm:prSet/>
      <dgm:spPr/>
      <dgm:t>
        <a:bodyPr/>
        <a:lstStyle/>
        <a:p>
          <a:endParaRPr lang="en-ID"/>
        </a:p>
      </dgm:t>
    </dgm:pt>
    <dgm:pt modelId="{98D15534-4276-4F9D-BDC7-BBFAF998825E}">
      <dgm:prSet phldrT="[Text]"/>
      <dgm:spPr/>
      <dgm:t>
        <a:bodyPr/>
        <a:lstStyle/>
        <a:p>
          <a:r>
            <a:rPr lang="en-US" dirty="0" err="1"/>
            <a:t>Putusan</a:t>
          </a:r>
          <a:r>
            <a:rPr lang="en-US" dirty="0"/>
            <a:t> hakim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dinamis</a:t>
          </a:r>
          <a:endParaRPr lang="en-ID" dirty="0"/>
        </a:p>
      </dgm:t>
    </dgm:pt>
    <dgm:pt modelId="{BCBAA4DC-F9BE-4BD9-B3EF-973FD1C3247C}" type="parTrans" cxnId="{2DA736A2-8D5E-4D74-899D-C93A67AC53E8}">
      <dgm:prSet/>
      <dgm:spPr/>
      <dgm:t>
        <a:bodyPr/>
        <a:lstStyle/>
        <a:p>
          <a:endParaRPr lang="en-ID"/>
        </a:p>
      </dgm:t>
    </dgm:pt>
    <dgm:pt modelId="{1581CFC0-96DA-4AF2-A820-0873FDA48D2D}" type="sibTrans" cxnId="{2DA736A2-8D5E-4D74-899D-C93A67AC53E8}">
      <dgm:prSet/>
      <dgm:spPr/>
      <dgm:t>
        <a:bodyPr/>
        <a:lstStyle/>
        <a:p>
          <a:endParaRPr lang="en-ID"/>
        </a:p>
      </dgm:t>
    </dgm:pt>
    <dgm:pt modelId="{88B1C678-3F65-407F-B06A-35FBF9B79115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hanya</a:t>
          </a:r>
          <a:r>
            <a:rPr lang="en-US" dirty="0"/>
            <a:t> </a:t>
          </a:r>
          <a:r>
            <a:rPr lang="en-US" dirty="0" err="1"/>
            <a:t>terbentuk</a:t>
          </a:r>
          <a:r>
            <a:rPr lang="en-US" dirty="0"/>
            <a:t> oleh </a:t>
          </a:r>
          <a:r>
            <a:rPr lang="en-US" dirty="0" err="1"/>
            <a:t>peradilan</a:t>
          </a:r>
          <a:endParaRPr lang="en-ID" dirty="0"/>
        </a:p>
      </dgm:t>
    </dgm:pt>
    <dgm:pt modelId="{21A2A1CC-45BB-4C34-980D-CCDFBBA0DA84}" type="parTrans" cxnId="{EADF9A96-5BA5-4086-95EF-89F54E01EA28}">
      <dgm:prSet/>
      <dgm:spPr/>
      <dgm:t>
        <a:bodyPr/>
        <a:lstStyle/>
        <a:p>
          <a:endParaRPr lang="en-ID"/>
        </a:p>
      </dgm:t>
    </dgm:pt>
    <dgm:pt modelId="{277C52C5-F574-44A6-AA27-F5C26381B09F}" type="sibTrans" cxnId="{EADF9A96-5BA5-4086-95EF-89F54E01EA28}">
      <dgm:prSet/>
      <dgm:spPr/>
      <dgm:t>
        <a:bodyPr/>
        <a:lstStyle/>
        <a:p>
          <a:endParaRPr lang="en-ID"/>
        </a:p>
      </dgm:t>
    </dgm:pt>
    <dgm:pt modelId="{488D1807-FD62-4AC8-88A9-465101187CB3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terikat</a:t>
          </a:r>
          <a:r>
            <a:rPr lang="en-US" dirty="0"/>
            <a:t> oleh </a:t>
          </a:r>
          <a:r>
            <a:rPr lang="en-US" dirty="0" err="1"/>
            <a:t>undang-undang</a:t>
          </a:r>
          <a:endParaRPr lang="en-ID" dirty="0"/>
        </a:p>
      </dgm:t>
    </dgm:pt>
    <dgm:pt modelId="{72F23AA4-2D9A-4567-9FFC-B4C51314E853}" type="parTrans" cxnId="{7EBCD1FC-C0AF-4C98-9127-F914659B32EC}">
      <dgm:prSet/>
      <dgm:spPr/>
      <dgm:t>
        <a:bodyPr/>
        <a:lstStyle/>
        <a:p>
          <a:endParaRPr lang="en-ID"/>
        </a:p>
      </dgm:t>
    </dgm:pt>
    <dgm:pt modelId="{4F92003C-18DF-4F1A-A5C6-6194373F1BD3}" type="sibTrans" cxnId="{7EBCD1FC-C0AF-4C98-9127-F914659B32EC}">
      <dgm:prSet/>
      <dgm:spPr/>
      <dgm:t>
        <a:bodyPr/>
        <a:lstStyle/>
        <a:p>
          <a:endParaRPr lang="en-ID"/>
        </a:p>
      </dgm:t>
    </dgm:pt>
    <dgm:pt modelId="{ABC3B95C-91DC-4023-A2E5-084285540F75}">
      <dgm:prSet phldrT="[Text]"/>
      <dgm:spPr/>
      <dgm:t>
        <a:bodyPr/>
        <a:lstStyle/>
        <a:p>
          <a:r>
            <a:rPr lang="en-US" dirty="0" err="1"/>
            <a:t>Berorientasi</a:t>
          </a:r>
          <a:r>
            <a:rPr lang="en-US" dirty="0"/>
            <a:t> pada </a:t>
          </a:r>
          <a:r>
            <a:rPr lang="en-US" dirty="0" err="1"/>
            <a:t>kegunaan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20848D61-79A2-42CE-A445-830706A03EC8}" type="parTrans" cxnId="{5E97FEB7-5B12-4A62-9E72-EA7DECA26248}">
      <dgm:prSet/>
      <dgm:spPr/>
      <dgm:t>
        <a:bodyPr/>
        <a:lstStyle/>
        <a:p>
          <a:endParaRPr lang="en-ID"/>
        </a:p>
      </dgm:t>
    </dgm:pt>
    <dgm:pt modelId="{97B12959-BEC4-489B-ABB5-7B04DBABCF1B}" type="sibTrans" cxnId="{5E97FEB7-5B12-4A62-9E72-EA7DECA26248}">
      <dgm:prSet/>
      <dgm:spPr/>
      <dgm:t>
        <a:bodyPr/>
        <a:lstStyle/>
        <a:p>
          <a:endParaRPr lang="en-ID"/>
        </a:p>
      </dgm:t>
    </dgm:pt>
    <dgm:pt modelId="{D1E4AC37-AE79-4367-ABE4-D39D47F07445}" type="pres">
      <dgm:prSet presAssocID="{C2EE15C4-8A4B-4592-A952-3184324932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E70FB2-224A-4986-9315-FC77E71EFFD3}" type="pres">
      <dgm:prSet presAssocID="{F8F60D92-2CD7-4251-BE95-850B7FFF4B49}" presName="root1" presStyleCnt="0"/>
      <dgm:spPr/>
    </dgm:pt>
    <dgm:pt modelId="{29EBFDE0-0084-4621-926E-E0EF57EB6881}" type="pres">
      <dgm:prSet presAssocID="{F8F60D92-2CD7-4251-BE95-850B7FFF4B49}" presName="LevelOneTextNode" presStyleLbl="node0" presStyleIdx="0" presStyleCnt="1">
        <dgm:presLayoutVars>
          <dgm:chPref val="3"/>
        </dgm:presLayoutVars>
      </dgm:prSet>
      <dgm:spPr/>
    </dgm:pt>
    <dgm:pt modelId="{DEB353B0-CA38-439E-906E-9A6AB535242A}" type="pres">
      <dgm:prSet presAssocID="{F8F60D92-2CD7-4251-BE95-850B7FFF4B49}" presName="level2hierChild" presStyleCnt="0"/>
      <dgm:spPr/>
    </dgm:pt>
    <dgm:pt modelId="{BADF4ED7-0339-4213-9817-9E0147A7DEC8}" type="pres">
      <dgm:prSet presAssocID="{B8C04CB8-DEA3-40A0-B6E9-B7120684A354}" presName="conn2-1" presStyleLbl="parChTrans1D2" presStyleIdx="0" presStyleCnt="5"/>
      <dgm:spPr/>
    </dgm:pt>
    <dgm:pt modelId="{175C3D50-5FBE-47D8-9C64-699341496EED}" type="pres">
      <dgm:prSet presAssocID="{B8C04CB8-DEA3-40A0-B6E9-B7120684A354}" presName="connTx" presStyleLbl="parChTrans1D2" presStyleIdx="0" presStyleCnt="5"/>
      <dgm:spPr/>
    </dgm:pt>
    <dgm:pt modelId="{2BBB5B7E-CB8C-4879-A922-282759CDF13E}" type="pres">
      <dgm:prSet presAssocID="{097B9FA9-ED8A-4E52-BFDF-97670E019915}" presName="root2" presStyleCnt="0"/>
      <dgm:spPr/>
    </dgm:pt>
    <dgm:pt modelId="{4123C649-F99D-48F7-A15F-875F1F11EBBB}" type="pres">
      <dgm:prSet presAssocID="{097B9FA9-ED8A-4E52-BFDF-97670E019915}" presName="LevelTwoTextNode" presStyleLbl="node2" presStyleIdx="0" presStyleCnt="5">
        <dgm:presLayoutVars>
          <dgm:chPref val="3"/>
        </dgm:presLayoutVars>
      </dgm:prSet>
      <dgm:spPr/>
    </dgm:pt>
    <dgm:pt modelId="{63F695DD-370C-45E2-B083-7967A46B0A7B}" type="pres">
      <dgm:prSet presAssocID="{097B9FA9-ED8A-4E52-BFDF-97670E019915}" presName="level3hierChild" presStyleCnt="0"/>
      <dgm:spPr/>
    </dgm:pt>
    <dgm:pt modelId="{F996ED79-9A68-4813-9A6D-A5B25861F2B3}" type="pres">
      <dgm:prSet presAssocID="{BCBAA4DC-F9BE-4BD9-B3EF-973FD1C3247C}" presName="conn2-1" presStyleLbl="parChTrans1D2" presStyleIdx="1" presStyleCnt="5"/>
      <dgm:spPr/>
    </dgm:pt>
    <dgm:pt modelId="{1B1390CB-3411-4A55-B7C7-CC289FC9D60B}" type="pres">
      <dgm:prSet presAssocID="{BCBAA4DC-F9BE-4BD9-B3EF-973FD1C3247C}" presName="connTx" presStyleLbl="parChTrans1D2" presStyleIdx="1" presStyleCnt="5"/>
      <dgm:spPr/>
    </dgm:pt>
    <dgm:pt modelId="{50691129-5571-452A-B3E4-6F88557A0D1A}" type="pres">
      <dgm:prSet presAssocID="{98D15534-4276-4F9D-BDC7-BBFAF998825E}" presName="root2" presStyleCnt="0"/>
      <dgm:spPr/>
    </dgm:pt>
    <dgm:pt modelId="{15C542B3-71F3-4913-BEE5-C350CED54A16}" type="pres">
      <dgm:prSet presAssocID="{98D15534-4276-4F9D-BDC7-BBFAF998825E}" presName="LevelTwoTextNode" presStyleLbl="node2" presStyleIdx="1" presStyleCnt="5">
        <dgm:presLayoutVars>
          <dgm:chPref val="3"/>
        </dgm:presLayoutVars>
      </dgm:prSet>
      <dgm:spPr/>
    </dgm:pt>
    <dgm:pt modelId="{023B95FD-5A69-49C2-B789-6807ADD253AB}" type="pres">
      <dgm:prSet presAssocID="{98D15534-4276-4F9D-BDC7-BBFAF998825E}" presName="level3hierChild" presStyleCnt="0"/>
      <dgm:spPr/>
    </dgm:pt>
    <dgm:pt modelId="{9DB65C3D-E75A-4035-9C43-3AA5B0D73A8D}" type="pres">
      <dgm:prSet presAssocID="{21A2A1CC-45BB-4C34-980D-CCDFBBA0DA84}" presName="conn2-1" presStyleLbl="parChTrans1D2" presStyleIdx="2" presStyleCnt="5"/>
      <dgm:spPr/>
    </dgm:pt>
    <dgm:pt modelId="{37B8174A-5304-4908-84E3-7DFF4764C378}" type="pres">
      <dgm:prSet presAssocID="{21A2A1CC-45BB-4C34-980D-CCDFBBA0DA84}" presName="connTx" presStyleLbl="parChTrans1D2" presStyleIdx="2" presStyleCnt="5"/>
      <dgm:spPr/>
    </dgm:pt>
    <dgm:pt modelId="{BCA42727-F5B5-49B0-8DAB-1DC6C090A8E1}" type="pres">
      <dgm:prSet presAssocID="{88B1C678-3F65-407F-B06A-35FBF9B79115}" presName="root2" presStyleCnt="0"/>
      <dgm:spPr/>
    </dgm:pt>
    <dgm:pt modelId="{7836C1D4-CC0C-4F68-A476-F66CB37FE1C0}" type="pres">
      <dgm:prSet presAssocID="{88B1C678-3F65-407F-B06A-35FBF9B79115}" presName="LevelTwoTextNode" presStyleLbl="node2" presStyleIdx="2" presStyleCnt="5">
        <dgm:presLayoutVars>
          <dgm:chPref val="3"/>
        </dgm:presLayoutVars>
      </dgm:prSet>
      <dgm:spPr/>
    </dgm:pt>
    <dgm:pt modelId="{717214EC-5BA2-4D69-81DC-9F525A6958BD}" type="pres">
      <dgm:prSet presAssocID="{88B1C678-3F65-407F-B06A-35FBF9B79115}" presName="level3hierChild" presStyleCnt="0"/>
      <dgm:spPr/>
    </dgm:pt>
    <dgm:pt modelId="{3BA84394-2E19-4107-83BA-0F113322C1C4}" type="pres">
      <dgm:prSet presAssocID="{72F23AA4-2D9A-4567-9FFC-B4C51314E853}" presName="conn2-1" presStyleLbl="parChTrans1D2" presStyleIdx="3" presStyleCnt="5"/>
      <dgm:spPr/>
    </dgm:pt>
    <dgm:pt modelId="{791ABFDA-E9C3-41DE-8B2D-D449670B4A7E}" type="pres">
      <dgm:prSet presAssocID="{72F23AA4-2D9A-4567-9FFC-B4C51314E853}" presName="connTx" presStyleLbl="parChTrans1D2" presStyleIdx="3" presStyleCnt="5"/>
      <dgm:spPr/>
    </dgm:pt>
    <dgm:pt modelId="{254669ED-4B8B-446C-A51E-1D28AA1D6203}" type="pres">
      <dgm:prSet presAssocID="{488D1807-FD62-4AC8-88A9-465101187CB3}" presName="root2" presStyleCnt="0"/>
      <dgm:spPr/>
    </dgm:pt>
    <dgm:pt modelId="{59A8F6C7-A66C-4D92-839D-746119599C6E}" type="pres">
      <dgm:prSet presAssocID="{488D1807-FD62-4AC8-88A9-465101187CB3}" presName="LevelTwoTextNode" presStyleLbl="node2" presStyleIdx="3" presStyleCnt="5">
        <dgm:presLayoutVars>
          <dgm:chPref val="3"/>
        </dgm:presLayoutVars>
      </dgm:prSet>
      <dgm:spPr/>
    </dgm:pt>
    <dgm:pt modelId="{1AD31BB7-8685-4D92-82DD-7C3642A45455}" type="pres">
      <dgm:prSet presAssocID="{488D1807-FD62-4AC8-88A9-465101187CB3}" presName="level3hierChild" presStyleCnt="0"/>
      <dgm:spPr/>
    </dgm:pt>
    <dgm:pt modelId="{541B6EEA-BC7D-4AD3-8149-042C6C063AD2}" type="pres">
      <dgm:prSet presAssocID="{20848D61-79A2-42CE-A445-830706A03EC8}" presName="conn2-1" presStyleLbl="parChTrans1D2" presStyleIdx="4" presStyleCnt="5"/>
      <dgm:spPr/>
    </dgm:pt>
    <dgm:pt modelId="{0C193754-CD60-4F17-A710-8CD543828EB6}" type="pres">
      <dgm:prSet presAssocID="{20848D61-79A2-42CE-A445-830706A03EC8}" presName="connTx" presStyleLbl="parChTrans1D2" presStyleIdx="4" presStyleCnt="5"/>
      <dgm:spPr/>
    </dgm:pt>
    <dgm:pt modelId="{E1D21AFB-CCF6-4CF6-AEB5-DBE0BFCDD83F}" type="pres">
      <dgm:prSet presAssocID="{ABC3B95C-91DC-4023-A2E5-084285540F75}" presName="root2" presStyleCnt="0"/>
      <dgm:spPr/>
    </dgm:pt>
    <dgm:pt modelId="{8FD15D90-AF75-4249-BA58-558794E692C3}" type="pres">
      <dgm:prSet presAssocID="{ABC3B95C-91DC-4023-A2E5-084285540F75}" presName="LevelTwoTextNode" presStyleLbl="node2" presStyleIdx="4" presStyleCnt="5">
        <dgm:presLayoutVars>
          <dgm:chPref val="3"/>
        </dgm:presLayoutVars>
      </dgm:prSet>
      <dgm:spPr/>
    </dgm:pt>
    <dgm:pt modelId="{227C6D92-28D3-4BCD-99FB-1E6B0DA36BCE}" type="pres">
      <dgm:prSet presAssocID="{ABC3B95C-91DC-4023-A2E5-084285540F75}" presName="level3hierChild" presStyleCnt="0"/>
      <dgm:spPr/>
    </dgm:pt>
  </dgm:ptLst>
  <dgm:cxnLst>
    <dgm:cxn modelId="{A3603C22-307A-453F-9193-DC0E79B44CAF}" type="presOf" srcId="{98D15534-4276-4F9D-BDC7-BBFAF998825E}" destId="{15C542B3-71F3-4913-BEE5-C350CED54A16}" srcOrd="0" destOrd="0" presId="urn:microsoft.com/office/officeart/2008/layout/HorizontalMultiLevelHierarchy"/>
    <dgm:cxn modelId="{7B89EC2A-3DDD-40FC-A5F8-CFD009312825}" type="presOf" srcId="{20848D61-79A2-42CE-A445-830706A03EC8}" destId="{0C193754-CD60-4F17-A710-8CD543828EB6}" srcOrd="1" destOrd="0" presId="urn:microsoft.com/office/officeart/2008/layout/HorizontalMultiLevelHierarchy"/>
    <dgm:cxn modelId="{50596E68-1256-4834-9166-927C889387F7}" type="presOf" srcId="{488D1807-FD62-4AC8-88A9-465101187CB3}" destId="{59A8F6C7-A66C-4D92-839D-746119599C6E}" srcOrd="0" destOrd="0" presId="urn:microsoft.com/office/officeart/2008/layout/HorizontalMultiLevelHierarchy"/>
    <dgm:cxn modelId="{3C6A1949-13AE-4F7B-8B0D-2B1456BF32E7}" type="presOf" srcId="{BCBAA4DC-F9BE-4BD9-B3EF-973FD1C3247C}" destId="{F996ED79-9A68-4813-9A6D-A5B25861F2B3}" srcOrd="0" destOrd="0" presId="urn:microsoft.com/office/officeart/2008/layout/HorizontalMultiLevelHierarchy"/>
    <dgm:cxn modelId="{A560B44F-58B6-4AC2-9AA2-F7BBECDE64AA}" type="presOf" srcId="{B8C04CB8-DEA3-40A0-B6E9-B7120684A354}" destId="{BADF4ED7-0339-4213-9817-9E0147A7DEC8}" srcOrd="0" destOrd="0" presId="urn:microsoft.com/office/officeart/2008/layout/HorizontalMultiLevelHierarchy"/>
    <dgm:cxn modelId="{B5FA5C7D-2EF2-4B0C-BBD1-2AE22BEA29F2}" type="presOf" srcId="{097B9FA9-ED8A-4E52-BFDF-97670E019915}" destId="{4123C649-F99D-48F7-A15F-875F1F11EBBB}" srcOrd="0" destOrd="0" presId="urn:microsoft.com/office/officeart/2008/layout/HorizontalMultiLevelHierarchy"/>
    <dgm:cxn modelId="{4B666585-98B0-4DF8-A495-55B96CACEBA3}" type="presOf" srcId="{21A2A1CC-45BB-4C34-980D-CCDFBBA0DA84}" destId="{9DB65C3D-E75A-4035-9C43-3AA5B0D73A8D}" srcOrd="0" destOrd="0" presId="urn:microsoft.com/office/officeart/2008/layout/HorizontalMultiLevelHierarchy"/>
    <dgm:cxn modelId="{D028508B-0B99-4BFD-BA9C-EEAAB6A70B3D}" type="presOf" srcId="{F8F60D92-2CD7-4251-BE95-850B7FFF4B49}" destId="{29EBFDE0-0084-4621-926E-E0EF57EB6881}" srcOrd="0" destOrd="0" presId="urn:microsoft.com/office/officeart/2008/layout/HorizontalMultiLevelHierarchy"/>
    <dgm:cxn modelId="{F1E5D192-AC2B-4E07-883C-FEC9D54D6A20}" type="presOf" srcId="{20848D61-79A2-42CE-A445-830706A03EC8}" destId="{541B6EEA-BC7D-4AD3-8149-042C6C063AD2}" srcOrd="0" destOrd="0" presId="urn:microsoft.com/office/officeart/2008/layout/HorizontalMultiLevelHierarchy"/>
    <dgm:cxn modelId="{EADF9A96-5BA5-4086-95EF-89F54E01EA28}" srcId="{F8F60D92-2CD7-4251-BE95-850B7FFF4B49}" destId="{88B1C678-3F65-407F-B06A-35FBF9B79115}" srcOrd="2" destOrd="0" parTransId="{21A2A1CC-45BB-4C34-980D-CCDFBBA0DA84}" sibTransId="{277C52C5-F574-44A6-AA27-F5C26381B09F}"/>
    <dgm:cxn modelId="{2DA736A2-8D5E-4D74-899D-C93A67AC53E8}" srcId="{F8F60D92-2CD7-4251-BE95-850B7FFF4B49}" destId="{98D15534-4276-4F9D-BDC7-BBFAF998825E}" srcOrd="1" destOrd="0" parTransId="{BCBAA4DC-F9BE-4BD9-B3EF-973FD1C3247C}" sibTransId="{1581CFC0-96DA-4AF2-A820-0873FDA48D2D}"/>
    <dgm:cxn modelId="{5E97FEB7-5B12-4A62-9E72-EA7DECA26248}" srcId="{F8F60D92-2CD7-4251-BE95-850B7FFF4B49}" destId="{ABC3B95C-91DC-4023-A2E5-084285540F75}" srcOrd="4" destOrd="0" parTransId="{20848D61-79A2-42CE-A445-830706A03EC8}" sibTransId="{97B12959-BEC4-489B-ABB5-7B04DBABCF1B}"/>
    <dgm:cxn modelId="{2B3C56BE-ABD3-48DA-A01C-29691EB2F2A2}" type="presOf" srcId="{B8C04CB8-DEA3-40A0-B6E9-B7120684A354}" destId="{175C3D50-5FBE-47D8-9C64-699341496EED}" srcOrd="1" destOrd="0" presId="urn:microsoft.com/office/officeart/2008/layout/HorizontalMultiLevelHierarchy"/>
    <dgm:cxn modelId="{2F0354C1-D294-431E-9502-DF6E193B2891}" type="presOf" srcId="{72F23AA4-2D9A-4567-9FFC-B4C51314E853}" destId="{3BA84394-2E19-4107-83BA-0F113322C1C4}" srcOrd="0" destOrd="0" presId="urn:microsoft.com/office/officeart/2008/layout/HorizontalMultiLevelHierarchy"/>
    <dgm:cxn modelId="{8B40F0C4-3280-4325-8924-117C49953378}" type="presOf" srcId="{72F23AA4-2D9A-4567-9FFC-B4C51314E853}" destId="{791ABFDA-E9C3-41DE-8B2D-D449670B4A7E}" srcOrd="1" destOrd="0" presId="urn:microsoft.com/office/officeart/2008/layout/HorizontalMultiLevelHierarchy"/>
    <dgm:cxn modelId="{3EECCDC8-763E-4ADB-94CC-B9A87B305E89}" srcId="{F8F60D92-2CD7-4251-BE95-850B7FFF4B49}" destId="{097B9FA9-ED8A-4E52-BFDF-97670E019915}" srcOrd="0" destOrd="0" parTransId="{B8C04CB8-DEA3-40A0-B6E9-B7120684A354}" sibTransId="{D1F9D7AA-EA2F-4C7A-BC1B-64FAFE0F2870}"/>
    <dgm:cxn modelId="{9A7355C9-51BE-4BA5-8E04-713A9F9E61D2}" type="presOf" srcId="{ABC3B95C-91DC-4023-A2E5-084285540F75}" destId="{8FD15D90-AF75-4249-BA58-558794E692C3}" srcOrd="0" destOrd="0" presId="urn:microsoft.com/office/officeart/2008/layout/HorizontalMultiLevelHierarchy"/>
    <dgm:cxn modelId="{758189CE-0BC8-41CF-BE41-757069806D40}" type="presOf" srcId="{BCBAA4DC-F9BE-4BD9-B3EF-973FD1C3247C}" destId="{1B1390CB-3411-4A55-B7C7-CC289FC9D60B}" srcOrd="1" destOrd="0" presId="urn:microsoft.com/office/officeart/2008/layout/HorizontalMultiLevelHierarchy"/>
    <dgm:cxn modelId="{EA9E54D6-CB61-463D-A5B5-EDB9EFBB08D6}" srcId="{C2EE15C4-8A4B-4592-A952-318432493299}" destId="{F8F60D92-2CD7-4251-BE95-850B7FFF4B49}" srcOrd="0" destOrd="0" parTransId="{28F90D9A-71D4-42F2-876E-4D23ECAAA350}" sibTransId="{FDEE442A-0FD1-488C-8B81-DF8B8B8002E1}"/>
    <dgm:cxn modelId="{107CCADB-2A81-4BCB-A703-4889D157E7AA}" type="presOf" srcId="{88B1C678-3F65-407F-B06A-35FBF9B79115}" destId="{7836C1D4-CC0C-4F68-A476-F66CB37FE1C0}" srcOrd="0" destOrd="0" presId="urn:microsoft.com/office/officeart/2008/layout/HorizontalMultiLevelHierarchy"/>
    <dgm:cxn modelId="{F1652EE9-52FC-4B6D-9B11-103FFA318448}" type="presOf" srcId="{21A2A1CC-45BB-4C34-980D-CCDFBBA0DA84}" destId="{37B8174A-5304-4908-84E3-7DFF4764C378}" srcOrd="1" destOrd="0" presId="urn:microsoft.com/office/officeart/2008/layout/HorizontalMultiLevelHierarchy"/>
    <dgm:cxn modelId="{E89AD5F0-7325-4555-97A6-BD8DCFCA3423}" type="presOf" srcId="{C2EE15C4-8A4B-4592-A952-318432493299}" destId="{D1E4AC37-AE79-4367-ABE4-D39D47F07445}" srcOrd="0" destOrd="0" presId="urn:microsoft.com/office/officeart/2008/layout/HorizontalMultiLevelHierarchy"/>
    <dgm:cxn modelId="{7EBCD1FC-C0AF-4C98-9127-F914659B32EC}" srcId="{F8F60D92-2CD7-4251-BE95-850B7FFF4B49}" destId="{488D1807-FD62-4AC8-88A9-465101187CB3}" srcOrd="3" destOrd="0" parTransId="{72F23AA4-2D9A-4567-9FFC-B4C51314E853}" sibTransId="{4F92003C-18DF-4F1A-A5C6-6194373F1BD3}"/>
    <dgm:cxn modelId="{97E44CE9-EDF3-4BF5-A432-1EEA33BD3D20}" type="presParOf" srcId="{D1E4AC37-AE79-4367-ABE4-D39D47F07445}" destId="{ECE70FB2-224A-4986-9315-FC77E71EFFD3}" srcOrd="0" destOrd="0" presId="urn:microsoft.com/office/officeart/2008/layout/HorizontalMultiLevelHierarchy"/>
    <dgm:cxn modelId="{3F28CAFC-95EE-45A8-A8B5-4B2A9337D914}" type="presParOf" srcId="{ECE70FB2-224A-4986-9315-FC77E71EFFD3}" destId="{29EBFDE0-0084-4621-926E-E0EF57EB6881}" srcOrd="0" destOrd="0" presId="urn:microsoft.com/office/officeart/2008/layout/HorizontalMultiLevelHierarchy"/>
    <dgm:cxn modelId="{945155AB-E770-4A30-9197-4698B3A9F6AD}" type="presParOf" srcId="{ECE70FB2-224A-4986-9315-FC77E71EFFD3}" destId="{DEB353B0-CA38-439E-906E-9A6AB535242A}" srcOrd="1" destOrd="0" presId="urn:microsoft.com/office/officeart/2008/layout/HorizontalMultiLevelHierarchy"/>
    <dgm:cxn modelId="{231CE904-B700-498C-8145-D4854C59B4C5}" type="presParOf" srcId="{DEB353B0-CA38-439E-906E-9A6AB535242A}" destId="{BADF4ED7-0339-4213-9817-9E0147A7DEC8}" srcOrd="0" destOrd="0" presId="urn:microsoft.com/office/officeart/2008/layout/HorizontalMultiLevelHierarchy"/>
    <dgm:cxn modelId="{187422A0-0D78-405A-AB7F-AD6DCA09AA02}" type="presParOf" srcId="{BADF4ED7-0339-4213-9817-9E0147A7DEC8}" destId="{175C3D50-5FBE-47D8-9C64-699341496EED}" srcOrd="0" destOrd="0" presId="urn:microsoft.com/office/officeart/2008/layout/HorizontalMultiLevelHierarchy"/>
    <dgm:cxn modelId="{808C1D41-16D7-4098-8E98-90C693B59BD5}" type="presParOf" srcId="{DEB353B0-CA38-439E-906E-9A6AB535242A}" destId="{2BBB5B7E-CB8C-4879-A922-282759CDF13E}" srcOrd="1" destOrd="0" presId="urn:microsoft.com/office/officeart/2008/layout/HorizontalMultiLevelHierarchy"/>
    <dgm:cxn modelId="{01FD36B6-112D-417B-8C7C-4B2CB5E114C3}" type="presParOf" srcId="{2BBB5B7E-CB8C-4879-A922-282759CDF13E}" destId="{4123C649-F99D-48F7-A15F-875F1F11EBBB}" srcOrd="0" destOrd="0" presId="urn:microsoft.com/office/officeart/2008/layout/HorizontalMultiLevelHierarchy"/>
    <dgm:cxn modelId="{64B8C4B0-03D7-42CE-803B-BAFC1B6FE30E}" type="presParOf" srcId="{2BBB5B7E-CB8C-4879-A922-282759CDF13E}" destId="{63F695DD-370C-45E2-B083-7967A46B0A7B}" srcOrd="1" destOrd="0" presId="urn:microsoft.com/office/officeart/2008/layout/HorizontalMultiLevelHierarchy"/>
    <dgm:cxn modelId="{EB135423-3479-4DDB-9A59-06C2D4CBD1EA}" type="presParOf" srcId="{DEB353B0-CA38-439E-906E-9A6AB535242A}" destId="{F996ED79-9A68-4813-9A6D-A5B25861F2B3}" srcOrd="2" destOrd="0" presId="urn:microsoft.com/office/officeart/2008/layout/HorizontalMultiLevelHierarchy"/>
    <dgm:cxn modelId="{A0D79003-E17F-4142-9353-7A75D721141D}" type="presParOf" srcId="{F996ED79-9A68-4813-9A6D-A5B25861F2B3}" destId="{1B1390CB-3411-4A55-B7C7-CC289FC9D60B}" srcOrd="0" destOrd="0" presId="urn:microsoft.com/office/officeart/2008/layout/HorizontalMultiLevelHierarchy"/>
    <dgm:cxn modelId="{D6400010-D032-44C0-A9C8-6A6EA35DF7AA}" type="presParOf" srcId="{DEB353B0-CA38-439E-906E-9A6AB535242A}" destId="{50691129-5571-452A-B3E4-6F88557A0D1A}" srcOrd="3" destOrd="0" presId="urn:microsoft.com/office/officeart/2008/layout/HorizontalMultiLevelHierarchy"/>
    <dgm:cxn modelId="{138C4939-0656-47B1-B8B8-28CDB65827C4}" type="presParOf" srcId="{50691129-5571-452A-B3E4-6F88557A0D1A}" destId="{15C542B3-71F3-4913-BEE5-C350CED54A16}" srcOrd="0" destOrd="0" presId="urn:microsoft.com/office/officeart/2008/layout/HorizontalMultiLevelHierarchy"/>
    <dgm:cxn modelId="{25918316-7516-4D36-8DFA-9CCB8D0F5AB3}" type="presParOf" srcId="{50691129-5571-452A-B3E4-6F88557A0D1A}" destId="{023B95FD-5A69-49C2-B789-6807ADD253AB}" srcOrd="1" destOrd="0" presId="urn:microsoft.com/office/officeart/2008/layout/HorizontalMultiLevelHierarchy"/>
    <dgm:cxn modelId="{6A0A0988-EB19-4CFF-811C-4F460C16E45B}" type="presParOf" srcId="{DEB353B0-CA38-439E-906E-9A6AB535242A}" destId="{9DB65C3D-E75A-4035-9C43-3AA5B0D73A8D}" srcOrd="4" destOrd="0" presId="urn:microsoft.com/office/officeart/2008/layout/HorizontalMultiLevelHierarchy"/>
    <dgm:cxn modelId="{A48CA08B-EC82-410A-8D12-C4D8B08FB0C5}" type="presParOf" srcId="{9DB65C3D-E75A-4035-9C43-3AA5B0D73A8D}" destId="{37B8174A-5304-4908-84E3-7DFF4764C378}" srcOrd="0" destOrd="0" presId="urn:microsoft.com/office/officeart/2008/layout/HorizontalMultiLevelHierarchy"/>
    <dgm:cxn modelId="{CF135F70-75A9-4A5A-BA2F-54D26C22E654}" type="presParOf" srcId="{DEB353B0-CA38-439E-906E-9A6AB535242A}" destId="{BCA42727-F5B5-49B0-8DAB-1DC6C090A8E1}" srcOrd="5" destOrd="0" presId="urn:microsoft.com/office/officeart/2008/layout/HorizontalMultiLevelHierarchy"/>
    <dgm:cxn modelId="{9EC6BDA5-27C3-4DFB-AF2C-39BC8E951F11}" type="presParOf" srcId="{BCA42727-F5B5-49B0-8DAB-1DC6C090A8E1}" destId="{7836C1D4-CC0C-4F68-A476-F66CB37FE1C0}" srcOrd="0" destOrd="0" presId="urn:microsoft.com/office/officeart/2008/layout/HorizontalMultiLevelHierarchy"/>
    <dgm:cxn modelId="{E84E509A-945D-4B6D-97DE-C6E40F75737D}" type="presParOf" srcId="{BCA42727-F5B5-49B0-8DAB-1DC6C090A8E1}" destId="{717214EC-5BA2-4D69-81DC-9F525A6958BD}" srcOrd="1" destOrd="0" presId="urn:microsoft.com/office/officeart/2008/layout/HorizontalMultiLevelHierarchy"/>
    <dgm:cxn modelId="{34EE15F0-2AEF-410C-A78A-C1E6719D2D68}" type="presParOf" srcId="{DEB353B0-CA38-439E-906E-9A6AB535242A}" destId="{3BA84394-2E19-4107-83BA-0F113322C1C4}" srcOrd="6" destOrd="0" presId="urn:microsoft.com/office/officeart/2008/layout/HorizontalMultiLevelHierarchy"/>
    <dgm:cxn modelId="{C61E15A2-9D33-41BE-9498-C9BF32B67B9F}" type="presParOf" srcId="{3BA84394-2E19-4107-83BA-0F113322C1C4}" destId="{791ABFDA-E9C3-41DE-8B2D-D449670B4A7E}" srcOrd="0" destOrd="0" presId="urn:microsoft.com/office/officeart/2008/layout/HorizontalMultiLevelHierarchy"/>
    <dgm:cxn modelId="{42C014A3-B246-45D9-A5CB-D4AE058B1116}" type="presParOf" srcId="{DEB353B0-CA38-439E-906E-9A6AB535242A}" destId="{254669ED-4B8B-446C-A51E-1D28AA1D6203}" srcOrd="7" destOrd="0" presId="urn:microsoft.com/office/officeart/2008/layout/HorizontalMultiLevelHierarchy"/>
    <dgm:cxn modelId="{B7622066-97EA-47F1-B9FF-7DA64AB3FEEC}" type="presParOf" srcId="{254669ED-4B8B-446C-A51E-1D28AA1D6203}" destId="{59A8F6C7-A66C-4D92-839D-746119599C6E}" srcOrd="0" destOrd="0" presId="urn:microsoft.com/office/officeart/2008/layout/HorizontalMultiLevelHierarchy"/>
    <dgm:cxn modelId="{2C9C1BE4-3045-4E51-ADEA-332D5D4AEB5E}" type="presParOf" srcId="{254669ED-4B8B-446C-A51E-1D28AA1D6203}" destId="{1AD31BB7-8685-4D92-82DD-7C3642A45455}" srcOrd="1" destOrd="0" presId="urn:microsoft.com/office/officeart/2008/layout/HorizontalMultiLevelHierarchy"/>
    <dgm:cxn modelId="{7BC19CC4-C82B-4B85-AF13-E33771EDC045}" type="presParOf" srcId="{DEB353B0-CA38-439E-906E-9A6AB535242A}" destId="{541B6EEA-BC7D-4AD3-8149-042C6C063AD2}" srcOrd="8" destOrd="0" presId="urn:microsoft.com/office/officeart/2008/layout/HorizontalMultiLevelHierarchy"/>
    <dgm:cxn modelId="{DC29810E-5A06-43F4-B175-13D543994C96}" type="presParOf" srcId="{541B6EEA-BC7D-4AD3-8149-042C6C063AD2}" destId="{0C193754-CD60-4F17-A710-8CD543828EB6}" srcOrd="0" destOrd="0" presId="urn:microsoft.com/office/officeart/2008/layout/HorizontalMultiLevelHierarchy"/>
    <dgm:cxn modelId="{B008B392-6E5C-409A-BA56-3520224F4B5B}" type="presParOf" srcId="{DEB353B0-CA38-439E-906E-9A6AB535242A}" destId="{E1D21AFB-CCF6-4CF6-AEB5-DBE0BFCDD83F}" srcOrd="9" destOrd="0" presId="urn:microsoft.com/office/officeart/2008/layout/HorizontalMultiLevelHierarchy"/>
    <dgm:cxn modelId="{31119912-C133-42C0-982E-4DFD8EED8FDE}" type="presParOf" srcId="{E1D21AFB-CCF6-4CF6-AEB5-DBE0BFCDD83F}" destId="{8FD15D90-AF75-4249-BA58-558794E692C3}" srcOrd="0" destOrd="0" presId="urn:microsoft.com/office/officeart/2008/layout/HorizontalMultiLevelHierarchy"/>
    <dgm:cxn modelId="{752C439D-A1B2-48E0-A897-2FAA4B1CD251}" type="presParOf" srcId="{E1D21AFB-CCF6-4CF6-AEB5-DBE0BFCDD83F}" destId="{227C6D92-28D3-4BCD-99FB-1E6B0DA36BC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E1E1EC-AD3A-4E3A-BD7A-C9D23F7A05ED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3C4894AF-A8D2-4C27-AEB3-D177F8B36F56}">
      <dgm:prSet phldrT="[Text]" phldr="1"/>
      <dgm:spPr/>
      <dgm:t>
        <a:bodyPr/>
        <a:lstStyle/>
        <a:p>
          <a:endParaRPr lang="en-ID"/>
        </a:p>
      </dgm:t>
    </dgm:pt>
    <dgm:pt modelId="{B697D1E0-5FCF-44F0-9B12-680008435B1D}" type="parTrans" cxnId="{1EBCC998-139D-4D7F-9602-B048C5D16E41}">
      <dgm:prSet/>
      <dgm:spPr/>
      <dgm:t>
        <a:bodyPr/>
        <a:lstStyle/>
        <a:p>
          <a:endParaRPr lang="en-ID"/>
        </a:p>
      </dgm:t>
    </dgm:pt>
    <dgm:pt modelId="{98A13597-FA81-4234-BE34-0D28435E2465}" type="sibTrans" cxnId="{1EBCC998-139D-4D7F-9602-B048C5D16E41}">
      <dgm:prSet/>
      <dgm:spPr/>
      <dgm:t>
        <a:bodyPr/>
        <a:lstStyle/>
        <a:p>
          <a:endParaRPr lang="en-ID"/>
        </a:p>
      </dgm:t>
    </dgm:pt>
    <dgm:pt modelId="{30BD03B2-118D-4AA8-984D-6A15774E268E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pembentukan</a:t>
          </a:r>
          <a:r>
            <a:rPr lang="en-US" dirty="0"/>
            <a:t> UU</a:t>
          </a:r>
          <a:endParaRPr lang="en-ID" dirty="0"/>
        </a:p>
      </dgm:t>
    </dgm:pt>
    <dgm:pt modelId="{FCB30FE7-F9CF-4236-9C3C-EFD7D1062E1D}" type="parTrans" cxnId="{103F5AD0-A4E5-4783-961A-A627907CFF08}">
      <dgm:prSet/>
      <dgm:spPr/>
      <dgm:t>
        <a:bodyPr/>
        <a:lstStyle/>
        <a:p>
          <a:endParaRPr lang="en-ID"/>
        </a:p>
      </dgm:t>
    </dgm:pt>
    <dgm:pt modelId="{2331EFAF-061C-431C-9C44-851A04684FAE}" type="sibTrans" cxnId="{103F5AD0-A4E5-4783-961A-A627907CFF08}">
      <dgm:prSet/>
      <dgm:spPr/>
      <dgm:t>
        <a:bodyPr/>
        <a:lstStyle/>
        <a:p>
          <a:endParaRPr lang="en-ID"/>
        </a:p>
      </dgm:t>
    </dgm:pt>
    <dgm:pt modelId="{4B4AA8AF-2BEF-4E1F-8840-579E33AFD70F}">
      <dgm:prSet phldrT="[Text]" phldr="1"/>
      <dgm:spPr/>
      <dgm:t>
        <a:bodyPr/>
        <a:lstStyle/>
        <a:p>
          <a:endParaRPr lang="en-ID"/>
        </a:p>
      </dgm:t>
    </dgm:pt>
    <dgm:pt modelId="{667B6ED2-544D-4317-BD91-93094B6D5218}" type="parTrans" cxnId="{DCCA06AA-0066-4444-A9D8-AC1EFD544DFC}">
      <dgm:prSet/>
      <dgm:spPr/>
      <dgm:t>
        <a:bodyPr/>
        <a:lstStyle/>
        <a:p>
          <a:endParaRPr lang="en-ID"/>
        </a:p>
      </dgm:t>
    </dgm:pt>
    <dgm:pt modelId="{355DDD1D-928D-47B0-A1CA-F78BE376C699}" type="sibTrans" cxnId="{DCCA06AA-0066-4444-A9D8-AC1EFD544DFC}">
      <dgm:prSet/>
      <dgm:spPr/>
      <dgm:t>
        <a:bodyPr/>
        <a:lstStyle/>
        <a:p>
          <a:endParaRPr lang="en-ID"/>
        </a:p>
      </dgm:t>
    </dgm:pt>
    <dgm:pt modelId="{D9469718-24CF-454C-9370-F7ACAC3BF383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administrasi</a:t>
          </a:r>
          <a:r>
            <a:rPr lang="en-US" dirty="0"/>
            <a:t>/TUN</a:t>
          </a:r>
          <a:endParaRPr lang="en-ID" dirty="0"/>
        </a:p>
      </dgm:t>
    </dgm:pt>
    <dgm:pt modelId="{160FD947-DEDF-4EC0-B6CE-64D13FF77838}" type="parTrans" cxnId="{E61F9B0A-7517-48F1-BA76-3D6A951220F4}">
      <dgm:prSet/>
      <dgm:spPr/>
      <dgm:t>
        <a:bodyPr/>
        <a:lstStyle/>
        <a:p>
          <a:endParaRPr lang="en-ID"/>
        </a:p>
      </dgm:t>
    </dgm:pt>
    <dgm:pt modelId="{6797F116-0637-4083-89AA-E2AF67948CF7}" type="sibTrans" cxnId="{E61F9B0A-7517-48F1-BA76-3D6A951220F4}">
      <dgm:prSet/>
      <dgm:spPr/>
      <dgm:t>
        <a:bodyPr/>
        <a:lstStyle/>
        <a:p>
          <a:endParaRPr lang="en-ID"/>
        </a:p>
      </dgm:t>
    </dgm:pt>
    <dgm:pt modelId="{51612E60-53D2-4566-BAB9-75D8358F5D40}">
      <dgm:prSet phldrT="[Text]" phldr="1"/>
      <dgm:spPr/>
      <dgm:t>
        <a:bodyPr/>
        <a:lstStyle/>
        <a:p>
          <a:endParaRPr lang="en-ID"/>
        </a:p>
      </dgm:t>
    </dgm:pt>
    <dgm:pt modelId="{61867C3D-0B4D-4781-A9B9-56E0868B915C}" type="parTrans" cxnId="{48461E7B-81A8-47C1-81D4-86FBA7694211}">
      <dgm:prSet/>
      <dgm:spPr/>
      <dgm:t>
        <a:bodyPr/>
        <a:lstStyle/>
        <a:p>
          <a:endParaRPr lang="en-ID"/>
        </a:p>
      </dgm:t>
    </dgm:pt>
    <dgm:pt modelId="{9D00556E-7E01-497A-96C2-4C74573C7716}" type="sibTrans" cxnId="{48461E7B-81A8-47C1-81D4-86FBA7694211}">
      <dgm:prSet/>
      <dgm:spPr/>
      <dgm:t>
        <a:bodyPr/>
        <a:lstStyle/>
        <a:p>
          <a:endParaRPr lang="en-ID"/>
        </a:p>
      </dgm:t>
    </dgm:pt>
    <dgm:pt modelId="{48B9D1BD-E10A-4A40-8839-19F7AE108851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peradilan</a:t>
          </a:r>
          <a:endParaRPr lang="en-ID" dirty="0"/>
        </a:p>
      </dgm:t>
    </dgm:pt>
    <dgm:pt modelId="{D083C2DB-88CC-41FF-8CA8-C05DDF76619F}" type="parTrans" cxnId="{D2345706-055B-46C4-A1C7-E7E52352EBF9}">
      <dgm:prSet/>
      <dgm:spPr/>
      <dgm:t>
        <a:bodyPr/>
        <a:lstStyle/>
        <a:p>
          <a:endParaRPr lang="en-ID"/>
        </a:p>
      </dgm:t>
    </dgm:pt>
    <dgm:pt modelId="{B5BAE6DB-A475-467A-BB77-252BD342652C}" type="sibTrans" cxnId="{D2345706-055B-46C4-A1C7-E7E52352EBF9}">
      <dgm:prSet/>
      <dgm:spPr/>
      <dgm:t>
        <a:bodyPr/>
        <a:lstStyle/>
        <a:p>
          <a:endParaRPr lang="en-ID"/>
        </a:p>
      </dgm:t>
    </dgm:pt>
    <dgm:pt modelId="{E8B192C4-4B2D-4F64-9F8E-8FDF2A250298}">
      <dgm:prSet phldrT="[Text]" phldr="1"/>
      <dgm:spPr/>
      <dgm:t>
        <a:bodyPr/>
        <a:lstStyle/>
        <a:p>
          <a:endParaRPr lang="en-ID"/>
        </a:p>
      </dgm:t>
    </dgm:pt>
    <dgm:pt modelId="{5398E915-5FA4-448D-8E46-4253B191CB50}" type="parTrans" cxnId="{D68A86B7-C2EC-4DEA-9F03-E7490ACBBDA6}">
      <dgm:prSet/>
      <dgm:spPr/>
      <dgm:t>
        <a:bodyPr/>
        <a:lstStyle/>
        <a:p>
          <a:endParaRPr lang="en-ID"/>
        </a:p>
      </dgm:t>
    </dgm:pt>
    <dgm:pt modelId="{8F2AEDA5-B0DF-4298-9671-CFC21722D8FC}" type="sibTrans" cxnId="{D68A86B7-C2EC-4DEA-9F03-E7490ACBBDA6}">
      <dgm:prSet/>
      <dgm:spPr/>
      <dgm:t>
        <a:bodyPr/>
        <a:lstStyle/>
        <a:p>
          <a:endParaRPr lang="en-ID"/>
        </a:p>
      </dgm:t>
    </dgm:pt>
    <dgm:pt modelId="{88E56C3E-B89B-4698-B9D6-00E1A8B3B439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kebiasaan</a:t>
          </a:r>
          <a:r>
            <a:rPr lang="en-US" dirty="0"/>
            <a:t>/</a:t>
          </a:r>
          <a:r>
            <a:rPr lang="en-US" dirty="0" err="1"/>
            <a:t>tradisi</a:t>
          </a:r>
          <a:endParaRPr lang="en-ID" dirty="0"/>
        </a:p>
      </dgm:t>
    </dgm:pt>
    <dgm:pt modelId="{4BC439E7-451C-4ED6-A63C-409F44233E62}" type="parTrans" cxnId="{4C8EBBBA-4219-4118-A5D4-6FD119AF8A3C}">
      <dgm:prSet/>
      <dgm:spPr/>
      <dgm:t>
        <a:bodyPr/>
        <a:lstStyle/>
        <a:p>
          <a:endParaRPr lang="en-ID"/>
        </a:p>
      </dgm:t>
    </dgm:pt>
    <dgm:pt modelId="{7ED85F3E-698D-4B75-B18B-E82A8761B931}" type="sibTrans" cxnId="{4C8EBBBA-4219-4118-A5D4-6FD119AF8A3C}">
      <dgm:prSet/>
      <dgm:spPr/>
      <dgm:t>
        <a:bodyPr/>
        <a:lstStyle/>
        <a:p>
          <a:endParaRPr lang="en-ID"/>
        </a:p>
      </dgm:t>
    </dgm:pt>
    <dgm:pt modelId="{F87241F1-AFE7-4107-B5F0-31250B65C77D}">
      <dgm:prSet phldrT="[Text]" phldr="1"/>
      <dgm:spPr/>
      <dgm:t>
        <a:bodyPr/>
        <a:lstStyle/>
        <a:p>
          <a:endParaRPr lang="en-ID"/>
        </a:p>
      </dgm:t>
    </dgm:pt>
    <dgm:pt modelId="{BD100A2A-A114-488A-82BB-45EF695F6F18}" type="parTrans" cxnId="{10BD5799-2D18-4137-8197-55711D3E4EEE}">
      <dgm:prSet/>
      <dgm:spPr/>
      <dgm:t>
        <a:bodyPr/>
        <a:lstStyle/>
        <a:p>
          <a:endParaRPr lang="en-ID"/>
        </a:p>
      </dgm:t>
    </dgm:pt>
    <dgm:pt modelId="{9D02E055-A570-4A53-B0FF-059DA705B249}" type="sibTrans" cxnId="{10BD5799-2D18-4137-8197-55711D3E4EEE}">
      <dgm:prSet/>
      <dgm:spPr/>
      <dgm:t>
        <a:bodyPr/>
        <a:lstStyle/>
        <a:p>
          <a:endParaRPr lang="en-ID"/>
        </a:p>
      </dgm:t>
    </dgm:pt>
    <dgm:pt modelId="{AADD46DA-98F4-48A7-8924-C429D584D4DA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ilmu</a:t>
          </a:r>
          <a:endParaRPr lang="en-ID" dirty="0"/>
        </a:p>
      </dgm:t>
    </dgm:pt>
    <dgm:pt modelId="{B31F5712-2942-4F55-8A78-6F515F042537}" type="parTrans" cxnId="{89A73C71-92AC-4C69-9033-33D2096EEAD0}">
      <dgm:prSet/>
      <dgm:spPr/>
      <dgm:t>
        <a:bodyPr/>
        <a:lstStyle/>
        <a:p>
          <a:endParaRPr lang="en-ID"/>
        </a:p>
      </dgm:t>
    </dgm:pt>
    <dgm:pt modelId="{E9B3A467-5258-4ECB-880F-728BF8CF4900}" type="sibTrans" cxnId="{89A73C71-92AC-4C69-9033-33D2096EEAD0}">
      <dgm:prSet/>
      <dgm:spPr/>
      <dgm:t>
        <a:bodyPr/>
        <a:lstStyle/>
        <a:p>
          <a:endParaRPr lang="en-ID"/>
        </a:p>
      </dgm:t>
    </dgm:pt>
    <dgm:pt modelId="{F3CEB9B4-0CD7-4556-BB37-0C3EED149BA8}" type="pres">
      <dgm:prSet presAssocID="{27E1E1EC-AD3A-4E3A-BD7A-C9D23F7A05ED}" presName="linearFlow" presStyleCnt="0">
        <dgm:presLayoutVars>
          <dgm:dir/>
          <dgm:animLvl val="lvl"/>
          <dgm:resizeHandles val="exact"/>
        </dgm:presLayoutVars>
      </dgm:prSet>
      <dgm:spPr/>
    </dgm:pt>
    <dgm:pt modelId="{F32D62AE-B53C-4080-875A-71DED5CC8F8A}" type="pres">
      <dgm:prSet presAssocID="{3C4894AF-A8D2-4C27-AEB3-D177F8B36F56}" presName="composite" presStyleCnt="0"/>
      <dgm:spPr/>
    </dgm:pt>
    <dgm:pt modelId="{A808311F-E91B-434A-8445-E9693976BA3A}" type="pres">
      <dgm:prSet presAssocID="{3C4894AF-A8D2-4C27-AEB3-D177F8B36F5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E18F542E-6049-4CAF-9190-BF47F03F3025}" type="pres">
      <dgm:prSet presAssocID="{3C4894AF-A8D2-4C27-AEB3-D177F8B36F56}" presName="descendantText" presStyleLbl="alignAcc1" presStyleIdx="0" presStyleCnt="5">
        <dgm:presLayoutVars>
          <dgm:bulletEnabled val="1"/>
        </dgm:presLayoutVars>
      </dgm:prSet>
      <dgm:spPr/>
    </dgm:pt>
    <dgm:pt modelId="{F9D7E4C8-72DC-4C37-ACA1-E7A8067F5A22}" type="pres">
      <dgm:prSet presAssocID="{98A13597-FA81-4234-BE34-0D28435E2465}" presName="sp" presStyleCnt="0"/>
      <dgm:spPr/>
    </dgm:pt>
    <dgm:pt modelId="{96D99A5A-3C84-4AB6-8E54-FC3F7A11A223}" type="pres">
      <dgm:prSet presAssocID="{4B4AA8AF-2BEF-4E1F-8840-579E33AFD70F}" presName="composite" presStyleCnt="0"/>
      <dgm:spPr/>
    </dgm:pt>
    <dgm:pt modelId="{0A782104-9819-4D52-94DF-34254A4B5D65}" type="pres">
      <dgm:prSet presAssocID="{4B4AA8AF-2BEF-4E1F-8840-579E33AFD70F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D5D5F6ED-D989-4421-80A4-8016CF0D5434}" type="pres">
      <dgm:prSet presAssocID="{4B4AA8AF-2BEF-4E1F-8840-579E33AFD70F}" presName="descendantText" presStyleLbl="alignAcc1" presStyleIdx="1" presStyleCnt="5">
        <dgm:presLayoutVars>
          <dgm:bulletEnabled val="1"/>
        </dgm:presLayoutVars>
      </dgm:prSet>
      <dgm:spPr/>
    </dgm:pt>
    <dgm:pt modelId="{93C695F8-E699-4EA3-922B-96FDFE0AA701}" type="pres">
      <dgm:prSet presAssocID="{355DDD1D-928D-47B0-A1CA-F78BE376C699}" presName="sp" presStyleCnt="0"/>
      <dgm:spPr/>
    </dgm:pt>
    <dgm:pt modelId="{4B0209E8-F68B-4A09-B107-9634345AB03A}" type="pres">
      <dgm:prSet presAssocID="{51612E60-53D2-4566-BAB9-75D8358F5D40}" presName="composite" presStyleCnt="0"/>
      <dgm:spPr/>
    </dgm:pt>
    <dgm:pt modelId="{36D5D986-5D75-4C7E-B7DD-2EBFF151F9F5}" type="pres">
      <dgm:prSet presAssocID="{51612E60-53D2-4566-BAB9-75D8358F5D4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EAB6DF36-5701-4103-8CE3-03C75590C825}" type="pres">
      <dgm:prSet presAssocID="{51612E60-53D2-4566-BAB9-75D8358F5D40}" presName="descendantText" presStyleLbl="alignAcc1" presStyleIdx="2" presStyleCnt="5">
        <dgm:presLayoutVars>
          <dgm:bulletEnabled val="1"/>
        </dgm:presLayoutVars>
      </dgm:prSet>
      <dgm:spPr/>
    </dgm:pt>
    <dgm:pt modelId="{8576D92C-C32E-4E07-88F8-C19348E836F5}" type="pres">
      <dgm:prSet presAssocID="{9D00556E-7E01-497A-96C2-4C74573C7716}" presName="sp" presStyleCnt="0"/>
      <dgm:spPr/>
    </dgm:pt>
    <dgm:pt modelId="{1DD98682-520A-4B0E-8A6D-242D9474BAF5}" type="pres">
      <dgm:prSet presAssocID="{E8B192C4-4B2D-4F64-9F8E-8FDF2A250298}" presName="composite" presStyleCnt="0"/>
      <dgm:spPr/>
    </dgm:pt>
    <dgm:pt modelId="{63028616-768B-437E-9BF4-455BE3AE23B3}" type="pres">
      <dgm:prSet presAssocID="{E8B192C4-4B2D-4F64-9F8E-8FDF2A250298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8A72904E-8090-4C96-850A-E35C785D719C}" type="pres">
      <dgm:prSet presAssocID="{E8B192C4-4B2D-4F64-9F8E-8FDF2A250298}" presName="descendantText" presStyleLbl="alignAcc1" presStyleIdx="3" presStyleCnt="5">
        <dgm:presLayoutVars>
          <dgm:bulletEnabled val="1"/>
        </dgm:presLayoutVars>
      </dgm:prSet>
      <dgm:spPr/>
    </dgm:pt>
    <dgm:pt modelId="{E1D7B121-4CAD-431C-B772-52B099334718}" type="pres">
      <dgm:prSet presAssocID="{8F2AEDA5-B0DF-4298-9671-CFC21722D8FC}" presName="sp" presStyleCnt="0"/>
      <dgm:spPr/>
    </dgm:pt>
    <dgm:pt modelId="{DFA931A9-BEC4-4B5E-994F-1AA8CBFF3260}" type="pres">
      <dgm:prSet presAssocID="{F87241F1-AFE7-4107-B5F0-31250B65C77D}" presName="composite" presStyleCnt="0"/>
      <dgm:spPr/>
    </dgm:pt>
    <dgm:pt modelId="{247F6E4F-FE09-4D63-A69F-7185F442FF55}" type="pres">
      <dgm:prSet presAssocID="{F87241F1-AFE7-4107-B5F0-31250B65C77D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B8749271-2103-404D-B47B-1A4B6061920D}" type="pres">
      <dgm:prSet presAssocID="{F87241F1-AFE7-4107-B5F0-31250B65C77D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D2345706-055B-46C4-A1C7-E7E52352EBF9}" srcId="{51612E60-53D2-4566-BAB9-75D8358F5D40}" destId="{48B9D1BD-E10A-4A40-8839-19F7AE108851}" srcOrd="0" destOrd="0" parTransId="{D083C2DB-88CC-41FF-8CA8-C05DDF76619F}" sibTransId="{B5BAE6DB-A475-467A-BB77-252BD342652C}"/>
    <dgm:cxn modelId="{E61F9B0A-7517-48F1-BA76-3D6A951220F4}" srcId="{4B4AA8AF-2BEF-4E1F-8840-579E33AFD70F}" destId="{D9469718-24CF-454C-9370-F7ACAC3BF383}" srcOrd="0" destOrd="0" parTransId="{160FD947-DEDF-4EC0-B6CE-64D13FF77838}" sibTransId="{6797F116-0637-4083-89AA-E2AF67948CF7}"/>
    <dgm:cxn modelId="{1D53B10B-C721-4DE1-ADEF-C89994F0F27B}" type="presOf" srcId="{4B4AA8AF-2BEF-4E1F-8840-579E33AFD70F}" destId="{0A782104-9819-4D52-94DF-34254A4B5D65}" srcOrd="0" destOrd="0" presId="urn:microsoft.com/office/officeart/2005/8/layout/chevron2"/>
    <dgm:cxn modelId="{AB09E70B-98DC-4B8B-A194-BD5FD8798F34}" type="presOf" srcId="{27E1E1EC-AD3A-4E3A-BD7A-C9D23F7A05ED}" destId="{F3CEB9B4-0CD7-4556-BB37-0C3EED149BA8}" srcOrd="0" destOrd="0" presId="urn:microsoft.com/office/officeart/2005/8/layout/chevron2"/>
    <dgm:cxn modelId="{ED53CC16-39A2-47DB-A12B-C472FD91173B}" type="presOf" srcId="{3C4894AF-A8D2-4C27-AEB3-D177F8B36F56}" destId="{A808311F-E91B-434A-8445-E9693976BA3A}" srcOrd="0" destOrd="0" presId="urn:microsoft.com/office/officeart/2005/8/layout/chevron2"/>
    <dgm:cxn modelId="{D8F5481A-985A-4840-89BE-667EA3DDF3E5}" type="presOf" srcId="{E8B192C4-4B2D-4F64-9F8E-8FDF2A250298}" destId="{63028616-768B-437E-9BF4-455BE3AE23B3}" srcOrd="0" destOrd="0" presId="urn:microsoft.com/office/officeart/2005/8/layout/chevron2"/>
    <dgm:cxn modelId="{6B65D66C-12CC-41ED-B67C-9702F9CCCD55}" type="presOf" srcId="{D9469718-24CF-454C-9370-F7ACAC3BF383}" destId="{D5D5F6ED-D989-4421-80A4-8016CF0D5434}" srcOrd="0" destOrd="0" presId="urn:microsoft.com/office/officeart/2005/8/layout/chevron2"/>
    <dgm:cxn modelId="{6553934E-3365-4DC8-92FC-FB9202370B3F}" type="presOf" srcId="{51612E60-53D2-4566-BAB9-75D8358F5D40}" destId="{36D5D986-5D75-4C7E-B7DD-2EBFF151F9F5}" srcOrd="0" destOrd="0" presId="urn:microsoft.com/office/officeart/2005/8/layout/chevron2"/>
    <dgm:cxn modelId="{89A73C71-92AC-4C69-9033-33D2096EEAD0}" srcId="{F87241F1-AFE7-4107-B5F0-31250B65C77D}" destId="{AADD46DA-98F4-48A7-8924-C429D584D4DA}" srcOrd="0" destOrd="0" parTransId="{B31F5712-2942-4F55-8A78-6F515F042537}" sibTransId="{E9B3A467-5258-4ECB-880F-728BF8CF4900}"/>
    <dgm:cxn modelId="{07885073-AA12-461B-A892-76D6B48F3E33}" type="presOf" srcId="{48B9D1BD-E10A-4A40-8839-19F7AE108851}" destId="{EAB6DF36-5701-4103-8CE3-03C75590C825}" srcOrd="0" destOrd="0" presId="urn:microsoft.com/office/officeart/2005/8/layout/chevron2"/>
    <dgm:cxn modelId="{48461E7B-81A8-47C1-81D4-86FBA7694211}" srcId="{27E1E1EC-AD3A-4E3A-BD7A-C9D23F7A05ED}" destId="{51612E60-53D2-4566-BAB9-75D8358F5D40}" srcOrd="2" destOrd="0" parTransId="{61867C3D-0B4D-4781-A9B9-56E0868B915C}" sibTransId="{9D00556E-7E01-497A-96C2-4C74573C7716}"/>
    <dgm:cxn modelId="{F8C87F93-EA70-4E5B-8700-417B9A72D788}" type="presOf" srcId="{F87241F1-AFE7-4107-B5F0-31250B65C77D}" destId="{247F6E4F-FE09-4D63-A69F-7185F442FF55}" srcOrd="0" destOrd="0" presId="urn:microsoft.com/office/officeart/2005/8/layout/chevron2"/>
    <dgm:cxn modelId="{1EBCC998-139D-4D7F-9602-B048C5D16E41}" srcId="{27E1E1EC-AD3A-4E3A-BD7A-C9D23F7A05ED}" destId="{3C4894AF-A8D2-4C27-AEB3-D177F8B36F56}" srcOrd="0" destOrd="0" parTransId="{B697D1E0-5FCF-44F0-9B12-680008435B1D}" sibTransId="{98A13597-FA81-4234-BE34-0D28435E2465}"/>
    <dgm:cxn modelId="{10BD5799-2D18-4137-8197-55711D3E4EEE}" srcId="{27E1E1EC-AD3A-4E3A-BD7A-C9D23F7A05ED}" destId="{F87241F1-AFE7-4107-B5F0-31250B65C77D}" srcOrd="4" destOrd="0" parTransId="{BD100A2A-A114-488A-82BB-45EF695F6F18}" sibTransId="{9D02E055-A570-4A53-B0FF-059DA705B249}"/>
    <dgm:cxn modelId="{011719A2-640E-4DE5-9A74-EF14AAE962AE}" type="presOf" srcId="{AADD46DA-98F4-48A7-8924-C429D584D4DA}" destId="{B8749271-2103-404D-B47B-1A4B6061920D}" srcOrd="0" destOrd="0" presId="urn:microsoft.com/office/officeart/2005/8/layout/chevron2"/>
    <dgm:cxn modelId="{DCCA06AA-0066-4444-A9D8-AC1EFD544DFC}" srcId="{27E1E1EC-AD3A-4E3A-BD7A-C9D23F7A05ED}" destId="{4B4AA8AF-2BEF-4E1F-8840-579E33AFD70F}" srcOrd="1" destOrd="0" parTransId="{667B6ED2-544D-4317-BD91-93094B6D5218}" sibTransId="{355DDD1D-928D-47B0-A1CA-F78BE376C699}"/>
    <dgm:cxn modelId="{D68A86B7-C2EC-4DEA-9F03-E7490ACBBDA6}" srcId="{27E1E1EC-AD3A-4E3A-BD7A-C9D23F7A05ED}" destId="{E8B192C4-4B2D-4F64-9F8E-8FDF2A250298}" srcOrd="3" destOrd="0" parTransId="{5398E915-5FA4-448D-8E46-4253B191CB50}" sibTransId="{8F2AEDA5-B0DF-4298-9671-CFC21722D8FC}"/>
    <dgm:cxn modelId="{4C8EBBBA-4219-4118-A5D4-6FD119AF8A3C}" srcId="{E8B192C4-4B2D-4F64-9F8E-8FDF2A250298}" destId="{88E56C3E-B89B-4698-B9D6-00E1A8B3B439}" srcOrd="0" destOrd="0" parTransId="{4BC439E7-451C-4ED6-A63C-409F44233E62}" sibTransId="{7ED85F3E-698D-4B75-B18B-E82A8761B931}"/>
    <dgm:cxn modelId="{C68AEBCC-6096-40D7-9CA6-62C29B42CDF3}" type="presOf" srcId="{88E56C3E-B89B-4698-B9D6-00E1A8B3B439}" destId="{8A72904E-8090-4C96-850A-E35C785D719C}" srcOrd="0" destOrd="0" presId="urn:microsoft.com/office/officeart/2005/8/layout/chevron2"/>
    <dgm:cxn modelId="{103F5AD0-A4E5-4783-961A-A627907CFF08}" srcId="{3C4894AF-A8D2-4C27-AEB3-D177F8B36F56}" destId="{30BD03B2-118D-4AA8-984D-6A15774E268E}" srcOrd="0" destOrd="0" parTransId="{FCB30FE7-F9CF-4236-9C3C-EFD7D1062E1D}" sibTransId="{2331EFAF-061C-431C-9C44-851A04684FAE}"/>
    <dgm:cxn modelId="{63A594F9-02A5-4F91-9438-4015A83FE971}" type="presOf" srcId="{30BD03B2-118D-4AA8-984D-6A15774E268E}" destId="{E18F542E-6049-4CAF-9190-BF47F03F3025}" srcOrd="0" destOrd="0" presId="urn:microsoft.com/office/officeart/2005/8/layout/chevron2"/>
    <dgm:cxn modelId="{638661BC-20DD-4844-BF42-4AC22D1924C5}" type="presParOf" srcId="{F3CEB9B4-0CD7-4556-BB37-0C3EED149BA8}" destId="{F32D62AE-B53C-4080-875A-71DED5CC8F8A}" srcOrd="0" destOrd="0" presId="urn:microsoft.com/office/officeart/2005/8/layout/chevron2"/>
    <dgm:cxn modelId="{C5AE0F21-BEC4-4ED2-83E1-D86454CAE103}" type="presParOf" srcId="{F32D62AE-B53C-4080-875A-71DED5CC8F8A}" destId="{A808311F-E91B-434A-8445-E9693976BA3A}" srcOrd="0" destOrd="0" presId="urn:microsoft.com/office/officeart/2005/8/layout/chevron2"/>
    <dgm:cxn modelId="{A52D07F0-BCF6-4742-88BF-387624FEAD5F}" type="presParOf" srcId="{F32D62AE-B53C-4080-875A-71DED5CC8F8A}" destId="{E18F542E-6049-4CAF-9190-BF47F03F3025}" srcOrd="1" destOrd="0" presId="urn:microsoft.com/office/officeart/2005/8/layout/chevron2"/>
    <dgm:cxn modelId="{391D79E1-D294-4A54-A4B6-320D3B4DBE4A}" type="presParOf" srcId="{F3CEB9B4-0CD7-4556-BB37-0C3EED149BA8}" destId="{F9D7E4C8-72DC-4C37-ACA1-E7A8067F5A22}" srcOrd="1" destOrd="0" presId="urn:microsoft.com/office/officeart/2005/8/layout/chevron2"/>
    <dgm:cxn modelId="{319FA41F-1465-4352-821D-961991FEEE5B}" type="presParOf" srcId="{F3CEB9B4-0CD7-4556-BB37-0C3EED149BA8}" destId="{96D99A5A-3C84-4AB6-8E54-FC3F7A11A223}" srcOrd="2" destOrd="0" presId="urn:microsoft.com/office/officeart/2005/8/layout/chevron2"/>
    <dgm:cxn modelId="{7A195CD6-8CFE-43B8-96A0-8975F0A68435}" type="presParOf" srcId="{96D99A5A-3C84-4AB6-8E54-FC3F7A11A223}" destId="{0A782104-9819-4D52-94DF-34254A4B5D65}" srcOrd="0" destOrd="0" presId="urn:microsoft.com/office/officeart/2005/8/layout/chevron2"/>
    <dgm:cxn modelId="{CA60B9B5-BEF1-4B27-AC2A-D42B2BDF6670}" type="presParOf" srcId="{96D99A5A-3C84-4AB6-8E54-FC3F7A11A223}" destId="{D5D5F6ED-D989-4421-80A4-8016CF0D5434}" srcOrd="1" destOrd="0" presId="urn:microsoft.com/office/officeart/2005/8/layout/chevron2"/>
    <dgm:cxn modelId="{EC0D377E-306A-4089-8C3A-13B26F466EEC}" type="presParOf" srcId="{F3CEB9B4-0CD7-4556-BB37-0C3EED149BA8}" destId="{93C695F8-E699-4EA3-922B-96FDFE0AA701}" srcOrd="3" destOrd="0" presId="urn:microsoft.com/office/officeart/2005/8/layout/chevron2"/>
    <dgm:cxn modelId="{EE8FEDEB-98B1-42CE-86F6-28C8DD4CBFFA}" type="presParOf" srcId="{F3CEB9B4-0CD7-4556-BB37-0C3EED149BA8}" destId="{4B0209E8-F68B-4A09-B107-9634345AB03A}" srcOrd="4" destOrd="0" presId="urn:microsoft.com/office/officeart/2005/8/layout/chevron2"/>
    <dgm:cxn modelId="{B1C8BB4B-384A-4F48-96F0-5EF3CE8A5995}" type="presParOf" srcId="{4B0209E8-F68B-4A09-B107-9634345AB03A}" destId="{36D5D986-5D75-4C7E-B7DD-2EBFF151F9F5}" srcOrd="0" destOrd="0" presId="urn:microsoft.com/office/officeart/2005/8/layout/chevron2"/>
    <dgm:cxn modelId="{99AF7DE8-5E0E-47EC-A28A-3B400BBF9F10}" type="presParOf" srcId="{4B0209E8-F68B-4A09-B107-9634345AB03A}" destId="{EAB6DF36-5701-4103-8CE3-03C75590C825}" srcOrd="1" destOrd="0" presId="urn:microsoft.com/office/officeart/2005/8/layout/chevron2"/>
    <dgm:cxn modelId="{0B5D1510-8A2B-40D6-950B-E2CD9D58E13A}" type="presParOf" srcId="{F3CEB9B4-0CD7-4556-BB37-0C3EED149BA8}" destId="{8576D92C-C32E-4E07-88F8-C19348E836F5}" srcOrd="5" destOrd="0" presId="urn:microsoft.com/office/officeart/2005/8/layout/chevron2"/>
    <dgm:cxn modelId="{A1BF58DA-F079-4CD3-8F34-0B46B19337B9}" type="presParOf" srcId="{F3CEB9B4-0CD7-4556-BB37-0C3EED149BA8}" destId="{1DD98682-520A-4B0E-8A6D-242D9474BAF5}" srcOrd="6" destOrd="0" presId="urn:microsoft.com/office/officeart/2005/8/layout/chevron2"/>
    <dgm:cxn modelId="{F28A943F-C481-4A28-8D2B-2ED1D05827E0}" type="presParOf" srcId="{1DD98682-520A-4B0E-8A6D-242D9474BAF5}" destId="{63028616-768B-437E-9BF4-455BE3AE23B3}" srcOrd="0" destOrd="0" presId="urn:microsoft.com/office/officeart/2005/8/layout/chevron2"/>
    <dgm:cxn modelId="{5CCCC1E5-B2B9-43D7-9119-635040F83707}" type="presParOf" srcId="{1DD98682-520A-4B0E-8A6D-242D9474BAF5}" destId="{8A72904E-8090-4C96-850A-E35C785D719C}" srcOrd="1" destOrd="0" presId="urn:microsoft.com/office/officeart/2005/8/layout/chevron2"/>
    <dgm:cxn modelId="{DF9FB5F0-DF8C-4934-A414-BFE914581421}" type="presParOf" srcId="{F3CEB9B4-0CD7-4556-BB37-0C3EED149BA8}" destId="{E1D7B121-4CAD-431C-B772-52B099334718}" srcOrd="7" destOrd="0" presId="urn:microsoft.com/office/officeart/2005/8/layout/chevron2"/>
    <dgm:cxn modelId="{1469B1DA-2528-40C4-BF51-F7485B3AD869}" type="presParOf" srcId="{F3CEB9B4-0CD7-4556-BB37-0C3EED149BA8}" destId="{DFA931A9-BEC4-4B5E-994F-1AA8CBFF3260}" srcOrd="8" destOrd="0" presId="urn:microsoft.com/office/officeart/2005/8/layout/chevron2"/>
    <dgm:cxn modelId="{7C3BF12C-6E2C-4E36-BECF-83938B98E1FC}" type="presParOf" srcId="{DFA931A9-BEC4-4B5E-994F-1AA8CBFF3260}" destId="{247F6E4F-FE09-4D63-A69F-7185F442FF55}" srcOrd="0" destOrd="0" presId="urn:microsoft.com/office/officeart/2005/8/layout/chevron2"/>
    <dgm:cxn modelId="{E4EEBCCB-01EE-44F7-8015-4B7F9DCDECAC}" type="presParOf" srcId="{DFA931A9-BEC4-4B5E-994F-1AA8CBFF3260}" destId="{B8749271-2103-404D-B47B-1A4B606192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B58103-B8A0-4A79-97E3-3338A63C48F3}" type="doc">
      <dgm:prSet loTypeId="urn:microsoft.com/office/officeart/2008/layout/VerticalCurvedList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CC8B2461-81EB-4D9B-AB2C-733F07D53337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membuat</a:t>
          </a:r>
          <a:r>
            <a:rPr lang="en-US" dirty="0"/>
            <a:t> </a:t>
          </a:r>
          <a:r>
            <a:rPr lang="en-US" dirty="0" err="1"/>
            <a:t>penafsiran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bertentangan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kehendak</a:t>
          </a:r>
          <a:r>
            <a:rPr lang="en-US" dirty="0"/>
            <a:t> </a:t>
          </a:r>
          <a:r>
            <a:rPr lang="en-US" dirty="0" err="1"/>
            <a:t>pembuat</a:t>
          </a:r>
          <a:r>
            <a:rPr lang="en-US" dirty="0"/>
            <a:t> UU (</a:t>
          </a:r>
          <a:r>
            <a:rPr lang="en-US" dirty="0" err="1"/>
            <a:t>Logemann</a:t>
          </a:r>
          <a:r>
            <a:rPr lang="en-US" dirty="0"/>
            <a:t>)</a:t>
          </a:r>
          <a:endParaRPr lang="en-ID" dirty="0"/>
        </a:p>
      </dgm:t>
    </dgm:pt>
    <dgm:pt modelId="{FD54ADCC-3EFB-47C0-83EC-91689D42B09E}" type="parTrans" cxnId="{42B68ADA-CCEF-411B-801E-CE70B7F3C439}">
      <dgm:prSet/>
      <dgm:spPr/>
      <dgm:t>
        <a:bodyPr/>
        <a:lstStyle/>
        <a:p>
          <a:endParaRPr lang="en-ID"/>
        </a:p>
      </dgm:t>
    </dgm:pt>
    <dgm:pt modelId="{54266A4A-295F-499D-97A2-286E8D4024DA}" type="sibTrans" cxnId="{42B68ADA-CCEF-411B-801E-CE70B7F3C439}">
      <dgm:prSet/>
      <dgm:spPr/>
      <dgm:t>
        <a:bodyPr/>
        <a:lstStyle/>
        <a:p>
          <a:endParaRPr lang="en-ID"/>
        </a:p>
      </dgm:t>
    </dgm:pt>
    <dgm:pt modelId="{EE2C09FF-8E98-4673-9B94-AEC14426ECD8}">
      <dgm:prSet phldrT="[Text]"/>
      <dgm:spPr/>
      <dgm:t>
        <a:bodyPr/>
        <a:lstStyle/>
        <a:p>
          <a:r>
            <a:rPr lang="en-US" dirty="0" err="1"/>
            <a:t>Penafsiran</a:t>
          </a:r>
          <a:r>
            <a:rPr lang="en-US" dirty="0"/>
            <a:t> UU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perUU</a:t>
          </a:r>
          <a:r>
            <a:rPr lang="en-US" dirty="0"/>
            <a:t>, </a:t>
          </a:r>
          <a:r>
            <a:rPr lang="en-US" dirty="0" err="1"/>
            <a:t>tempat</a:t>
          </a:r>
          <a:r>
            <a:rPr lang="en-US" dirty="0"/>
            <a:t> UU </a:t>
          </a:r>
          <a:r>
            <a:rPr lang="en-US" dirty="0" err="1"/>
            <a:t>dilahirkan</a:t>
          </a:r>
          <a:r>
            <a:rPr lang="en-US" dirty="0"/>
            <a:t> dan zaman/</a:t>
          </a:r>
          <a:r>
            <a:rPr lang="en-US" dirty="0" err="1"/>
            <a:t>waktu</a:t>
          </a:r>
          <a:r>
            <a:rPr lang="en-US" dirty="0"/>
            <a:t> UU </a:t>
          </a:r>
          <a:r>
            <a:rPr lang="en-US" dirty="0" err="1"/>
            <a:t>dibuat</a:t>
          </a:r>
          <a:r>
            <a:rPr lang="en-US" dirty="0"/>
            <a:t> (</a:t>
          </a:r>
          <a:r>
            <a:rPr lang="en-US" dirty="0" err="1"/>
            <a:t>Polak</a:t>
          </a:r>
          <a:r>
            <a:rPr lang="en-US" dirty="0"/>
            <a:t>)</a:t>
          </a:r>
          <a:endParaRPr lang="en-ID" dirty="0"/>
        </a:p>
      </dgm:t>
    </dgm:pt>
    <dgm:pt modelId="{0717844D-6CE3-474C-A5E0-2730071569BC}" type="parTrans" cxnId="{5D147FFC-8F87-4B0E-B0EE-7BBAE487591F}">
      <dgm:prSet/>
      <dgm:spPr/>
      <dgm:t>
        <a:bodyPr/>
        <a:lstStyle/>
        <a:p>
          <a:endParaRPr lang="en-ID"/>
        </a:p>
      </dgm:t>
    </dgm:pt>
    <dgm:pt modelId="{58F00F03-11B5-43CA-A58B-4915AE211596}" type="sibTrans" cxnId="{5D147FFC-8F87-4B0E-B0EE-7BBAE487591F}">
      <dgm:prSet/>
      <dgm:spPr/>
      <dgm:t>
        <a:bodyPr/>
        <a:lstStyle/>
        <a:p>
          <a:endParaRPr lang="en-ID"/>
        </a:p>
      </dgm:t>
    </dgm:pt>
    <dgm:pt modelId="{0F4B4F4B-B416-43E7-BF2E-EE25E3BF5480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putusan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berkeadilan</a:t>
          </a:r>
          <a:r>
            <a:rPr lang="en-US" dirty="0"/>
            <a:t> social (Ter </a:t>
          </a:r>
          <a:r>
            <a:rPr lang="en-US" dirty="0" err="1"/>
            <a:t>Haar</a:t>
          </a:r>
          <a:r>
            <a:rPr lang="en-US" dirty="0"/>
            <a:t>)</a:t>
          </a:r>
          <a:endParaRPr lang="en-ID" dirty="0"/>
        </a:p>
      </dgm:t>
    </dgm:pt>
    <dgm:pt modelId="{590B6A5D-89C7-4917-A4DD-79A07C9049C6}" type="parTrans" cxnId="{0A9A99A9-871C-4C5F-AC98-8D390A1BBCA8}">
      <dgm:prSet/>
      <dgm:spPr/>
      <dgm:t>
        <a:bodyPr/>
        <a:lstStyle/>
        <a:p>
          <a:endParaRPr lang="en-ID"/>
        </a:p>
      </dgm:t>
    </dgm:pt>
    <dgm:pt modelId="{2864C915-FB04-40FF-86F1-1307B5258589}" type="sibTrans" cxnId="{0A9A99A9-871C-4C5F-AC98-8D390A1BBCA8}">
      <dgm:prSet/>
      <dgm:spPr/>
      <dgm:t>
        <a:bodyPr/>
        <a:lstStyle/>
        <a:p>
          <a:endParaRPr lang="en-ID"/>
        </a:p>
      </dgm:t>
    </dgm:pt>
    <dgm:pt modelId="{27885D23-4A19-430A-84D9-55AC5D92FCA1}" type="pres">
      <dgm:prSet presAssocID="{13B58103-B8A0-4A79-97E3-3338A63C48F3}" presName="Name0" presStyleCnt="0">
        <dgm:presLayoutVars>
          <dgm:chMax val="7"/>
          <dgm:chPref val="7"/>
          <dgm:dir/>
        </dgm:presLayoutVars>
      </dgm:prSet>
      <dgm:spPr/>
    </dgm:pt>
    <dgm:pt modelId="{402E32D7-4F62-42FF-B6F5-4FB5C3C4FD63}" type="pres">
      <dgm:prSet presAssocID="{13B58103-B8A0-4A79-97E3-3338A63C48F3}" presName="Name1" presStyleCnt="0"/>
      <dgm:spPr/>
    </dgm:pt>
    <dgm:pt modelId="{CFFEDF8D-1E43-4B19-92C0-ECB1441559FA}" type="pres">
      <dgm:prSet presAssocID="{13B58103-B8A0-4A79-97E3-3338A63C48F3}" presName="cycle" presStyleCnt="0"/>
      <dgm:spPr/>
    </dgm:pt>
    <dgm:pt modelId="{C3F80410-EC4D-4F33-81DE-F052CF6992A3}" type="pres">
      <dgm:prSet presAssocID="{13B58103-B8A0-4A79-97E3-3338A63C48F3}" presName="srcNode" presStyleLbl="node1" presStyleIdx="0" presStyleCnt="3"/>
      <dgm:spPr/>
    </dgm:pt>
    <dgm:pt modelId="{83F79298-0B32-4749-A1F0-5665817B698E}" type="pres">
      <dgm:prSet presAssocID="{13B58103-B8A0-4A79-97E3-3338A63C48F3}" presName="conn" presStyleLbl="parChTrans1D2" presStyleIdx="0" presStyleCnt="1"/>
      <dgm:spPr/>
    </dgm:pt>
    <dgm:pt modelId="{E8992081-AC85-40BE-9A26-9ED7D619838E}" type="pres">
      <dgm:prSet presAssocID="{13B58103-B8A0-4A79-97E3-3338A63C48F3}" presName="extraNode" presStyleLbl="node1" presStyleIdx="0" presStyleCnt="3"/>
      <dgm:spPr/>
    </dgm:pt>
    <dgm:pt modelId="{ED801409-9EE8-437B-9CDA-D16995B45810}" type="pres">
      <dgm:prSet presAssocID="{13B58103-B8A0-4A79-97E3-3338A63C48F3}" presName="dstNode" presStyleLbl="node1" presStyleIdx="0" presStyleCnt="3"/>
      <dgm:spPr/>
    </dgm:pt>
    <dgm:pt modelId="{3A5C80FC-9C96-48B5-8D93-E5D021F4A974}" type="pres">
      <dgm:prSet presAssocID="{CC8B2461-81EB-4D9B-AB2C-733F07D53337}" presName="text_1" presStyleLbl="node1" presStyleIdx="0" presStyleCnt="3">
        <dgm:presLayoutVars>
          <dgm:bulletEnabled val="1"/>
        </dgm:presLayoutVars>
      </dgm:prSet>
      <dgm:spPr/>
    </dgm:pt>
    <dgm:pt modelId="{425CC55E-0DCA-4722-B362-2A96F4382556}" type="pres">
      <dgm:prSet presAssocID="{CC8B2461-81EB-4D9B-AB2C-733F07D53337}" presName="accent_1" presStyleCnt="0"/>
      <dgm:spPr/>
    </dgm:pt>
    <dgm:pt modelId="{2B84FEDC-E7E7-4CCD-8B81-3AF97745C5D6}" type="pres">
      <dgm:prSet presAssocID="{CC8B2461-81EB-4D9B-AB2C-733F07D53337}" presName="accentRepeatNode" presStyleLbl="solidFgAcc1" presStyleIdx="0" presStyleCnt="3"/>
      <dgm:spPr/>
    </dgm:pt>
    <dgm:pt modelId="{7397A191-C506-480B-A86F-28C8DCBD5CB8}" type="pres">
      <dgm:prSet presAssocID="{EE2C09FF-8E98-4673-9B94-AEC14426ECD8}" presName="text_2" presStyleLbl="node1" presStyleIdx="1" presStyleCnt="3">
        <dgm:presLayoutVars>
          <dgm:bulletEnabled val="1"/>
        </dgm:presLayoutVars>
      </dgm:prSet>
      <dgm:spPr/>
    </dgm:pt>
    <dgm:pt modelId="{82FB0ED6-2BA0-413B-B24F-AC9D860A3BEB}" type="pres">
      <dgm:prSet presAssocID="{EE2C09FF-8E98-4673-9B94-AEC14426ECD8}" presName="accent_2" presStyleCnt="0"/>
      <dgm:spPr/>
    </dgm:pt>
    <dgm:pt modelId="{F0DFECE3-0951-493B-A928-9DDE7651F6D3}" type="pres">
      <dgm:prSet presAssocID="{EE2C09FF-8E98-4673-9B94-AEC14426ECD8}" presName="accentRepeatNode" presStyleLbl="solidFgAcc1" presStyleIdx="1" presStyleCnt="3"/>
      <dgm:spPr/>
    </dgm:pt>
    <dgm:pt modelId="{1AD23190-BF62-4B2F-832C-9017AD0121CA}" type="pres">
      <dgm:prSet presAssocID="{0F4B4F4B-B416-43E7-BF2E-EE25E3BF5480}" presName="text_3" presStyleLbl="node1" presStyleIdx="2" presStyleCnt="3">
        <dgm:presLayoutVars>
          <dgm:bulletEnabled val="1"/>
        </dgm:presLayoutVars>
      </dgm:prSet>
      <dgm:spPr/>
    </dgm:pt>
    <dgm:pt modelId="{D483CBD1-B82C-417E-AE57-4653C419660D}" type="pres">
      <dgm:prSet presAssocID="{0F4B4F4B-B416-43E7-BF2E-EE25E3BF5480}" presName="accent_3" presStyleCnt="0"/>
      <dgm:spPr/>
    </dgm:pt>
    <dgm:pt modelId="{F2DB6E77-86A1-47C2-BED9-9648472432B9}" type="pres">
      <dgm:prSet presAssocID="{0F4B4F4B-B416-43E7-BF2E-EE25E3BF5480}" presName="accentRepeatNode" presStyleLbl="solidFgAcc1" presStyleIdx="2" presStyleCnt="3"/>
      <dgm:spPr/>
    </dgm:pt>
  </dgm:ptLst>
  <dgm:cxnLst>
    <dgm:cxn modelId="{ECDA7D35-0A39-4416-B406-827341632EFF}" type="presOf" srcId="{CC8B2461-81EB-4D9B-AB2C-733F07D53337}" destId="{3A5C80FC-9C96-48B5-8D93-E5D021F4A974}" srcOrd="0" destOrd="0" presId="urn:microsoft.com/office/officeart/2008/layout/VerticalCurvedList"/>
    <dgm:cxn modelId="{24C2E863-D6D1-49A5-8113-83EFAEC8B5FD}" type="presOf" srcId="{EE2C09FF-8E98-4673-9B94-AEC14426ECD8}" destId="{7397A191-C506-480B-A86F-28C8DCBD5CB8}" srcOrd="0" destOrd="0" presId="urn:microsoft.com/office/officeart/2008/layout/VerticalCurvedList"/>
    <dgm:cxn modelId="{A02F9669-D3F0-44B3-81C8-ECB05AB3E71A}" type="presOf" srcId="{54266A4A-295F-499D-97A2-286E8D4024DA}" destId="{83F79298-0B32-4749-A1F0-5665817B698E}" srcOrd="0" destOrd="0" presId="urn:microsoft.com/office/officeart/2008/layout/VerticalCurvedList"/>
    <dgm:cxn modelId="{7D6B6C54-94F5-4505-889B-1049DC4BCC13}" type="presOf" srcId="{13B58103-B8A0-4A79-97E3-3338A63C48F3}" destId="{27885D23-4A19-430A-84D9-55AC5D92FCA1}" srcOrd="0" destOrd="0" presId="urn:microsoft.com/office/officeart/2008/layout/VerticalCurvedList"/>
    <dgm:cxn modelId="{0A9A99A9-871C-4C5F-AC98-8D390A1BBCA8}" srcId="{13B58103-B8A0-4A79-97E3-3338A63C48F3}" destId="{0F4B4F4B-B416-43E7-BF2E-EE25E3BF5480}" srcOrd="2" destOrd="0" parTransId="{590B6A5D-89C7-4917-A4DD-79A07C9049C6}" sibTransId="{2864C915-FB04-40FF-86F1-1307B5258589}"/>
    <dgm:cxn modelId="{5ABF3BC0-F80A-47A2-BAEF-7E36C6C551C8}" type="presOf" srcId="{0F4B4F4B-B416-43E7-BF2E-EE25E3BF5480}" destId="{1AD23190-BF62-4B2F-832C-9017AD0121CA}" srcOrd="0" destOrd="0" presId="urn:microsoft.com/office/officeart/2008/layout/VerticalCurvedList"/>
    <dgm:cxn modelId="{42B68ADA-CCEF-411B-801E-CE70B7F3C439}" srcId="{13B58103-B8A0-4A79-97E3-3338A63C48F3}" destId="{CC8B2461-81EB-4D9B-AB2C-733F07D53337}" srcOrd="0" destOrd="0" parTransId="{FD54ADCC-3EFB-47C0-83EC-91689D42B09E}" sibTransId="{54266A4A-295F-499D-97A2-286E8D4024DA}"/>
    <dgm:cxn modelId="{5D147FFC-8F87-4B0E-B0EE-7BBAE487591F}" srcId="{13B58103-B8A0-4A79-97E3-3338A63C48F3}" destId="{EE2C09FF-8E98-4673-9B94-AEC14426ECD8}" srcOrd="1" destOrd="0" parTransId="{0717844D-6CE3-474C-A5E0-2730071569BC}" sibTransId="{58F00F03-11B5-43CA-A58B-4915AE211596}"/>
    <dgm:cxn modelId="{E9C81212-261A-4D86-9A30-55B77D6EF32D}" type="presParOf" srcId="{27885D23-4A19-430A-84D9-55AC5D92FCA1}" destId="{402E32D7-4F62-42FF-B6F5-4FB5C3C4FD63}" srcOrd="0" destOrd="0" presId="urn:microsoft.com/office/officeart/2008/layout/VerticalCurvedList"/>
    <dgm:cxn modelId="{CFFD3FDF-CB6D-4938-B145-FFD5B942EF4D}" type="presParOf" srcId="{402E32D7-4F62-42FF-B6F5-4FB5C3C4FD63}" destId="{CFFEDF8D-1E43-4B19-92C0-ECB1441559FA}" srcOrd="0" destOrd="0" presId="urn:microsoft.com/office/officeart/2008/layout/VerticalCurvedList"/>
    <dgm:cxn modelId="{90183BE5-7BA5-454A-BC39-10CC0908E072}" type="presParOf" srcId="{CFFEDF8D-1E43-4B19-92C0-ECB1441559FA}" destId="{C3F80410-EC4D-4F33-81DE-F052CF6992A3}" srcOrd="0" destOrd="0" presId="urn:microsoft.com/office/officeart/2008/layout/VerticalCurvedList"/>
    <dgm:cxn modelId="{B42DBC70-C0CF-4A8C-B030-7B562D91C436}" type="presParOf" srcId="{CFFEDF8D-1E43-4B19-92C0-ECB1441559FA}" destId="{83F79298-0B32-4749-A1F0-5665817B698E}" srcOrd="1" destOrd="0" presId="urn:microsoft.com/office/officeart/2008/layout/VerticalCurvedList"/>
    <dgm:cxn modelId="{8D991356-AD9B-44E0-944A-7FB178311E64}" type="presParOf" srcId="{CFFEDF8D-1E43-4B19-92C0-ECB1441559FA}" destId="{E8992081-AC85-40BE-9A26-9ED7D619838E}" srcOrd="2" destOrd="0" presId="urn:microsoft.com/office/officeart/2008/layout/VerticalCurvedList"/>
    <dgm:cxn modelId="{C7C07C89-6193-49CD-83ED-A592D098885A}" type="presParOf" srcId="{CFFEDF8D-1E43-4B19-92C0-ECB1441559FA}" destId="{ED801409-9EE8-437B-9CDA-D16995B45810}" srcOrd="3" destOrd="0" presId="urn:microsoft.com/office/officeart/2008/layout/VerticalCurvedList"/>
    <dgm:cxn modelId="{F1016068-69C0-40E8-A22C-BDBF415F6CCD}" type="presParOf" srcId="{402E32D7-4F62-42FF-B6F5-4FB5C3C4FD63}" destId="{3A5C80FC-9C96-48B5-8D93-E5D021F4A974}" srcOrd="1" destOrd="0" presId="urn:microsoft.com/office/officeart/2008/layout/VerticalCurvedList"/>
    <dgm:cxn modelId="{DA900C1D-D3B2-4242-B302-13F9130D5F86}" type="presParOf" srcId="{402E32D7-4F62-42FF-B6F5-4FB5C3C4FD63}" destId="{425CC55E-0DCA-4722-B362-2A96F4382556}" srcOrd="2" destOrd="0" presId="urn:microsoft.com/office/officeart/2008/layout/VerticalCurvedList"/>
    <dgm:cxn modelId="{86EE88BB-83EE-4ECB-B4B0-52F781880612}" type="presParOf" srcId="{425CC55E-0DCA-4722-B362-2A96F4382556}" destId="{2B84FEDC-E7E7-4CCD-8B81-3AF97745C5D6}" srcOrd="0" destOrd="0" presId="urn:microsoft.com/office/officeart/2008/layout/VerticalCurvedList"/>
    <dgm:cxn modelId="{BD2E9748-E77F-4F35-BF55-DE3C073733CF}" type="presParOf" srcId="{402E32D7-4F62-42FF-B6F5-4FB5C3C4FD63}" destId="{7397A191-C506-480B-A86F-28C8DCBD5CB8}" srcOrd="3" destOrd="0" presId="urn:microsoft.com/office/officeart/2008/layout/VerticalCurvedList"/>
    <dgm:cxn modelId="{82F62ADC-E88D-4D98-AEC3-DB94C20AD2B1}" type="presParOf" srcId="{402E32D7-4F62-42FF-B6F5-4FB5C3C4FD63}" destId="{82FB0ED6-2BA0-413B-B24F-AC9D860A3BEB}" srcOrd="4" destOrd="0" presId="urn:microsoft.com/office/officeart/2008/layout/VerticalCurvedList"/>
    <dgm:cxn modelId="{C4BF5A51-EB11-4D95-99BA-DD2D7AD73EAF}" type="presParOf" srcId="{82FB0ED6-2BA0-413B-B24F-AC9D860A3BEB}" destId="{F0DFECE3-0951-493B-A928-9DDE7651F6D3}" srcOrd="0" destOrd="0" presId="urn:microsoft.com/office/officeart/2008/layout/VerticalCurvedList"/>
    <dgm:cxn modelId="{5A5812AC-08AA-4463-98BE-EA5D429B7478}" type="presParOf" srcId="{402E32D7-4F62-42FF-B6F5-4FB5C3C4FD63}" destId="{1AD23190-BF62-4B2F-832C-9017AD0121CA}" srcOrd="5" destOrd="0" presId="urn:microsoft.com/office/officeart/2008/layout/VerticalCurvedList"/>
    <dgm:cxn modelId="{5DFCC4BC-E1F9-458A-9C7E-FCCD940F6BA7}" type="presParOf" srcId="{402E32D7-4F62-42FF-B6F5-4FB5C3C4FD63}" destId="{D483CBD1-B82C-417E-AE57-4653C419660D}" srcOrd="6" destOrd="0" presId="urn:microsoft.com/office/officeart/2008/layout/VerticalCurvedList"/>
    <dgm:cxn modelId="{BE0FC3EA-6C84-4846-BB0E-7B79887C1CB9}" type="presParOf" srcId="{D483CBD1-B82C-417E-AE57-4653C419660D}" destId="{F2DB6E77-86A1-47C2-BED9-9648472432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7CA09-57B3-4076-8CF3-FEDAB4655F2F}">
      <dsp:nvSpPr>
        <dsp:cNvPr id="0" name=""/>
        <dsp:cNvSpPr/>
      </dsp:nvSpPr>
      <dsp:spPr>
        <a:xfrm rot="10800000">
          <a:off x="1737037" y="159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Legisme</a:t>
          </a:r>
          <a:endParaRPr lang="en-ID" sz="2700" kern="1200" dirty="0"/>
        </a:p>
      </dsp:txBody>
      <dsp:txXfrm rot="10800000">
        <a:off x="2073227" y="1596"/>
        <a:ext cx="5225385" cy="1344759"/>
      </dsp:txXfrm>
    </dsp:sp>
    <dsp:sp modelId="{D5A2B3F2-7E86-4887-87B1-F7E76EC5C929}">
      <dsp:nvSpPr>
        <dsp:cNvPr id="0" name=""/>
        <dsp:cNvSpPr/>
      </dsp:nvSpPr>
      <dsp:spPr>
        <a:xfrm>
          <a:off x="1064658" y="159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8921E-D66B-4D76-8915-43812EC8C594}">
      <dsp:nvSpPr>
        <dsp:cNvPr id="0" name=""/>
        <dsp:cNvSpPr/>
      </dsp:nvSpPr>
      <dsp:spPr>
        <a:xfrm rot="10800000">
          <a:off x="1737037" y="174777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Freie</a:t>
          </a:r>
          <a:r>
            <a:rPr lang="en-US" sz="2700" kern="1200" dirty="0"/>
            <a:t> </a:t>
          </a:r>
          <a:r>
            <a:rPr lang="en-US" sz="2700" kern="1200" dirty="0" err="1"/>
            <a:t>Rechtslehre</a:t>
          </a:r>
          <a:r>
            <a:rPr lang="en-US" sz="2700" kern="1200" dirty="0"/>
            <a:t>/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hk</a:t>
          </a:r>
          <a:r>
            <a:rPr lang="en-US" sz="2700" kern="1200" dirty="0"/>
            <a:t> </a:t>
          </a:r>
          <a:r>
            <a:rPr lang="en-US" sz="2700" kern="1200" dirty="0" err="1"/>
            <a:t>yg</a:t>
          </a:r>
          <a:r>
            <a:rPr lang="en-US" sz="2700" kern="1200" dirty="0"/>
            <a:t> </a:t>
          </a:r>
          <a:r>
            <a:rPr lang="en-US" sz="2700" kern="1200" dirty="0" err="1"/>
            <a:t>bebas</a:t>
          </a:r>
          <a:endParaRPr lang="en-ID" sz="2700" kern="1200" dirty="0"/>
        </a:p>
      </dsp:txBody>
      <dsp:txXfrm rot="10800000">
        <a:off x="2073227" y="1747776"/>
        <a:ext cx="5225385" cy="1344759"/>
      </dsp:txXfrm>
    </dsp:sp>
    <dsp:sp modelId="{850E71FA-9557-4FC6-B6A9-F90AC7CC4492}">
      <dsp:nvSpPr>
        <dsp:cNvPr id="0" name=""/>
        <dsp:cNvSpPr/>
      </dsp:nvSpPr>
      <dsp:spPr>
        <a:xfrm>
          <a:off x="1064658" y="174777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35EAB-83AB-4648-8955-74147B35FF63}">
      <dsp:nvSpPr>
        <dsp:cNvPr id="0" name=""/>
        <dsp:cNvSpPr/>
      </dsp:nvSpPr>
      <dsp:spPr>
        <a:xfrm rot="10800000">
          <a:off x="1737037" y="349395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Rechtsvinding</a:t>
          </a:r>
          <a:r>
            <a:rPr lang="en-US" sz="2700" kern="1200" dirty="0"/>
            <a:t> (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hukum</a:t>
          </a:r>
          <a:r>
            <a:rPr lang="en-US" sz="2700" kern="1200" dirty="0"/>
            <a:t>)</a:t>
          </a:r>
          <a:endParaRPr lang="en-ID" sz="2700" kern="1200" dirty="0"/>
        </a:p>
      </dsp:txBody>
      <dsp:txXfrm rot="10800000">
        <a:off x="2073227" y="3493956"/>
        <a:ext cx="5225385" cy="1344759"/>
      </dsp:txXfrm>
    </dsp:sp>
    <dsp:sp modelId="{A8D93D0C-31BD-4B03-BCE5-F1CC9CD854F7}">
      <dsp:nvSpPr>
        <dsp:cNvPr id="0" name=""/>
        <dsp:cNvSpPr/>
      </dsp:nvSpPr>
      <dsp:spPr>
        <a:xfrm>
          <a:off x="1064658" y="349395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B6EEA-BC7D-4AD3-8149-042C6C063AD2}">
      <dsp:nvSpPr>
        <dsp:cNvPr id="0" name=""/>
        <dsp:cNvSpPr/>
      </dsp:nvSpPr>
      <dsp:spPr>
        <a:xfrm>
          <a:off x="2980325" y="259228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2159649"/>
              </a:lnTo>
              <a:lnTo>
                <a:pt x="566691" y="215964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3616293"/>
        <a:ext cx="111638" cy="111638"/>
      </dsp:txXfrm>
    </dsp:sp>
    <dsp:sp modelId="{3BA84394-2E19-4107-83BA-0F113322C1C4}">
      <dsp:nvSpPr>
        <dsp:cNvPr id="0" name=""/>
        <dsp:cNvSpPr/>
      </dsp:nvSpPr>
      <dsp:spPr>
        <a:xfrm>
          <a:off x="2980325" y="2592288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1079824"/>
              </a:lnTo>
              <a:lnTo>
                <a:pt x="566691" y="107982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3101713"/>
        <a:ext cx="60974" cy="60974"/>
      </dsp:txXfrm>
    </dsp:sp>
    <dsp:sp modelId="{9DB65C3D-E75A-4035-9C43-3AA5B0D73A8D}">
      <dsp:nvSpPr>
        <dsp:cNvPr id="0" name=""/>
        <dsp:cNvSpPr/>
      </dsp:nvSpPr>
      <dsp:spPr>
        <a:xfrm>
          <a:off x="2980325" y="2546568"/>
          <a:ext cx="566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6691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49504" y="2578120"/>
        <a:ext cx="28334" cy="28334"/>
      </dsp:txXfrm>
    </dsp:sp>
    <dsp:sp modelId="{F996ED79-9A68-4813-9A6D-A5B25861F2B3}">
      <dsp:nvSpPr>
        <dsp:cNvPr id="0" name=""/>
        <dsp:cNvSpPr/>
      </dsp:nvSpPr>
      <dsp:spPr>
        <a:xfrm>
          <a:off x="2980325" y="1512463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1079824"/>
              </a:moveTo>
              <a:lnTo>
                <a:pt x="283345" y="1079824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2021888"/>
        <a:ext cx="60974" cy="60974"/>
      </dsp:txXfrm>
    </dsp:sp>
    <dsp:sp modelId="{BADF4ED7-0339-4213-9817-9E0147A7DEC8}">
      <dsp:nvSpPr>
        <dsp:cNvPr id="0" name=""/>
        <dsp:cNvSpPr/>
      </dsp:nvSpPr>
      <dsp:spPr>
        <a:xfrm>
          <a:off x="2980325" y="43263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2159649"/>
              </a:moveTo>
              <a:lnTo>
                <a:pt x="283345" y="2159649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1456644"/>
        <a:ext cx="111638" cy="111638"/>
      </dsp:txXfrm>
    </dsp:sp>
    <dsp:sp modelId="{29EBFDE0-0084-4621-926E-E0EF57EB6881}">
      <dsp:nvSpPr>
        <dsp:cNvPr id="0" name=""/>
        <dsp:cNvSpPr/>
      </dsp:nvSpPr>
      <dsp:spPr>
        <a:xfrm rot="16200000">
          <a:off x="275081" y="2160358"/>
          <a:ext cx="4546630" cy="8638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Aliran</a:t>
          </a:r>
          <a:r>
            <a:rPr lang="en-US" sz="3600" kern="1200" dirty="0"/>
            <a:t> </a:t>
          </a:r>
          <a:r>
            <a:rPr lang="en-US" sz="3600" kern="1200" dirty="0" err="1"/>
            <a:t>Freie</a:t>
          </a:r>
          <a:r>
            <a:rPr lang="en-US" sz="3600" kern="1200" dirty="0"/>
            <a:t> </a:t>
          </a:r>
          <a:r>
            <a:rPr lang="en-US" sz="3600" kern="1200" dirty="0" err="1"/>
            <a:t>Rechtslehre</a:t>
          </a:r>
          <a:endParaRPr lang="en-ID" sz="3600" kern="1200" dirty="0"/>
        </a:p>
      </dsp:txBody>
      <dsp:txXfrm>
        <a:off x="275081" y="2160358"/>
        <a:ext cx="4546630" cy="863859"/>
      </dsp:txXfrm>
    </dsp:sp>
    <dsp:sp modelId="{4123C649-F99D-48F7-A15F-875F1F11EBBB}">
      <dsp:nvSpPr>
        <dsp:cNvPr id="0" name=""/>
        <dsp:cNvSpPr/>
      </dsp:nvSpPr>
      <dsp:spPr>
        <a:xfrm>
          <a:off x="3547017" y="70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mencipatakan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berdasarkan</a:t>
          </a:r>
          <a:r>
            <a:rPr lang="en-US" sz="2000" kern="1200" dirty="0"/>
            <a:t> </a:t>
          </a:r>
          <a:r>
            <a:rPr lang="en-US" sz="2000" kern="1200" dirty="0" err="1"/>
            <a:t>keyakinannya</a:t>
          </a:r>
          <a:endParaRPr lang="en-ID" sz="2000" kern="1200" dirty="0"/>
        </a:p>
      </dsp:txBody>
      <dsp:txXfrm>
        <a:off x="3547017" y="708"/>
        <a:ext cx="2833459" cy="863859"/>
      </dsp:txXfrm>
    </dsp:sp>
    <dsp:sp modelId="{15C542B3-71F3-4913-BEE5-C350CED54A16}">
      <dsp:nvSpPr>
        <dsp:cNvPr id="0" name=""/>
        <dsp:cNvSpPr/>
      </dsp:nvSpPr>
      <dsp:spPr>
        <a:xfrm>
          <a:off x="3547017" y="1080533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Putusan</a:t>
          </a:r>
          <a:r>
            <a:rPr lang="en-US" sz="2000" kern="1200" dirty="0"/>
            <a:t> hakim </a:t>
          </a:r>
          <a:r>
            <a:rPr lang="en-US" sz="2000" kern="1200" dirty="0" err="1"/>
            <a:t>lebih</a:t>
          </a:r>
          <a:r>
            <a:rPr lang="en-US" sz="2000" kern="1200" dirty="0"/>
            <a:t> </a:t>
          </a:r>
          <a:r>
            <a:rPr lang="en-US" sz="2000" kern="1200" dirty="0" err="1"/>
            <a:t>dinamis</a:t>
          </a:r>
          <a:endParaRPr lang="en-ID" sz="2000" kern="1200" dirty="0"/>
        </a:p>
      </dsp:txBody>
      <dsp:txXfrm>
        <a:off x="3547017" y="1080533"/>
        <a:ext cx="2833459" cy="863859"/>
      </dsp:txXfrm>
    </dsp:sp>
    <dsp:sp modelId="{7836C1D4-CC0C-4F68-A476-F66CB37FE1C0}">
      <dsp:nvSpPr>
        <dsp:cNvPr id="0" name=""/>
        <dsp:cNvSpPr/>
      </dsp:nvSpPr>
      <dsp:spPr>
        <a:xfrm>
          <a:off x="3547017" y="216035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Hukum </a:t>
          </a:r>
          <a:r>
            <a:rPr lang="en-US" sz="2000" kern="1200" dirty="0" err="1"/>
            <a:t>hanya</a:t>
          </a:r>
          <a:r>
            <a:rPr lang="en-US" sz="2000" kern="1200" dirty="0"/>
            <a:t> </a:t>
          </a:r>
          <a:r>
            <a:rPr lang="en-US" sz="2000" kern="1200" dirty="0" err="1"/>
            <a:t>terbentuk</a:t>
          </a:r>
          <a:r>
            <a:rPr lang="en-US" sz="2000" kern="1200" dirty="0"/>
            <a:t> oleh </a:t>
          </a:r>
          <a:r>
            <a:rPr lang="en-US" sz="2000" kern="1200" dirty="0" err="1"/>
            <a:t>peradilan</a:t>
          </a:r>
          <a:endParaRPr lang="en-ID" sz="2000" kern="1200" dirty="0"/>
        </a:p>
      </dsp:txBody>
      <dsp:txXfrm>
        <a:off x="3547017" y="2160358"/>
        <a:ext cx="2833459" cy="863859"/>
      </dsp:txXfrm>
    </dsp:sp>
    <dsp:sp modelId="{59A8F6C7-A66C-4D92-839D-746119599C6E}">
      <dsp:nvSpPr>
        <dsp:cNvPr id="0" name=""/>
        <dsp:cNvSpPr/>
      </dsp:nvSpPr>
      <dsp:spPr>
        <a:xfrm>
          <a:off x="3547017" y="3240182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terikat</a:t>
          </a:r>
          <a:r>
            <a:rPr lang="en-US" sz="2000" kern="1200" dirty="0"/>
            <a:t> oleh </a:t>
          </a:r>
          <a:r>
            <a:rPr lang="en-US" sz="2000" kern="1200" dirty="0" err="1"/>
            <a:t>undang-undang</a:t>
          </a:r>
          <a:endParaRPr lang="en-ID" sz="2000" kern="1200" dirty="0"/>
        </a:p>
      </dsp:txBody>
      <dsp:txXfrm>
        <a:off x="3547017" y="3240182"/>
        <a:ext cx="2833459" cy="863859"/>
      </dsp:txXfrm>
    </dsp:sp>
    <dsp:sp modelId="{8FD15D90-AF75-4249-BA58-558794E692C3}">
      <dsp:nvSpPr>
        <dsp:cNvPr id="0" name=""/>
        <dsp:cNvSpPr/>
      </dsp:nvSpPr>
      <dsp:spPr>
        <a:xfrm>
          <a:off x="3547017" y="4320007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Berorientasi</a:t>
          </a:r>
          <a:r>
            <a:rPr lang="en-US" sz="2000" kern="1200" dirty="0"/>
            <a:t> pada </a:t>
          </a:r>
          <a:r>
            <a:rPr lang="en-US" sz="2000" kern="1200" dirty="0" err="1"/>
            <a:t>kegunaan</a:t>
          </a:r>
          <a:r>
            <a:rPr lang="en-US" sz="2000" kern="1200" dirty="0"/>
            <a:t> </a:t>
          </a:r>
          <a:r>
            <a:rPr lang="en-US" sz="2000" kern="1200" dirty="0" err="1"/>
            <a:t>sosial</a:t>
          </a:r>
          <a:endParaRPr lang="en-ID" sz="2000" kern="1200" dirty="0"/>
        </a:p>
      </dsp:txBody>
      <dsp:txXfrm>
        <a:off x="3547017" y="4320007"/>
        <a:ext cx="2833459" cy="8638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8311F-E91B-434A-8445-E9693976BA3A}">
      <dsp:nvSpPr>
        <dsp:cNvPr id="0" name=""/>
        <dsp:cNvSpPr/>
      </dsp:nvSpPr>
      <dsp:spPr>
        <a:xfrm rot="5400000">
          <a:off x="-146945" y="147103"/>
          <a:ext cx="979639" cy="68574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43031"/>
        <a:ext cx="685747" cy="293892"/>
      </dsp:txXfrm>
    </dsp:sp>
    <dsp:sp modelId="{E18F542E-6049-4CAF-9190-BF47F03F3025}">
      <dsp:nvSpPr>
        <dsp:cNvPr id="0" name=""/>
        <dsp:cNvSpPr/>
      </dsp:nvSpPr>
      <dsp:spPr>
        <a:xfrm rot="5400000">
          <a:off x="4236958" y="-3551053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pembentukan</a:t>
          </a:r>
          <a:r>
            <a:rPr lang="en-US" sz="3700" kern="1200" dirty="0"/>
            <a:t> UU</a:t>
          </a:r>
          <a:endParaRPr lang="en-ID" sz="3700" kern="1200" dirty="0"/>
        </a:p>
      </dsp:txBody>
      <dsp:txXfrm rot="-5400000">
        <a:off x="685747" y="31242"/>
        <a:ext cx="7708104" cy="574597"/>
      </dsp:txXfrm>
    </dsp:sp>
    <dsp:sp modelId="{0A782104-9819-4D52-94DF-34254A4B5D65}">
      <dsp:nvSpPr>
        <dsp:cNvPr id="0" name=""/>
        <dsp:cNvSpPr/>
      </dsp:nvSpPr>
      <dsp:spPr>
        <a:xfrm rot="5400000">
          <a:off x="-146945" y="1008124"/>
          <a:ext cx="979639" cy="68574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1204052"/>
        <a:ext cx="685747" cy="293892"/>
      </dsp:txXfrm>
    </dsp:sp>
    <dsp:sp modelId="{D5D5F6ED-D989-4421-80A4-8016CF0D5434}">
      <dsp:nvSpPr>
        <dsp:cNvPr id="0" name=""/>
        <dsp:cNvSpPr/>
      </dsp:nvSpPr>
      <dsp:spPr>
        <a:xfrm rot="5400000">
          <a:off x="4236958" y="-2690032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administrasi</a:t>
          </a:r>
          <a:r>
            <a:rPr lang="en-US" sz="3700" kern="1200" dirty="0"/>
            <a:t>/TUN</a:t>
          </a:r>
          <a:endParaRPr lang="en-ID" sz="3700" kern="1200" dirty="0"/>
        </a:p>
      </dsp:txBody>
      <dsp:txXfrm rot="-5400000">
        <a:off x="685747" y="892263"/>
        <a:ext cx="7708104" cy="574597"/>
      </dsp:txXfrm>
    </dsp:sp>
    <dsp:sp modelId="{36D5D986-5D75-4C7E-B7DD-2EBFF151F9F5}">
      <dsp:nvSpPr>
        <dsp:cNvPr id="0" name=""/>
        <dsp:cNvSpPr/>
      </dsp:nvSpPr>
      <dsp:spPr>
        <a:xfrm rot="5400000">
          <a:off x="-146945" y="1869146"/>
          <a:ext cx="979639" cy="68574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065074"/>
        <a:ext cx="685747" cy="293892"/>
      </dsp:txXfrm>
    </dsp:sp>
    <dsp:sp modelId="{EAB6DF36-5701-4103-8CE3-03C75590C825}">
      <dsp:nvSpPr>
        <dsp:cNvPr id="0" name=""/>
        <dsp:cNvSpPr/>
      </dsp:nvSpPr>
      <dsp:spPr>
        <a:xfrm rot="5400000">
          <a:off x="4236958" y="-1829011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peradilan</a:t>
          </a:r>
          <a:endParaRPr lang="en-ID" sz="3700" kern="1200" dirty="0"/>
        </a:p>
      </dsp:txBody>
      <dsp:txXfrm rot="-5400000">
        <a:off x="685747" y="1753284"/>
        <a:ext cx="7708104" cy="574597"/>
      </dsp:txXfrm>
    </dsp:sp>
    <dsp:sp modelId="{63028616-768B-437E-9BF4-455BE3AE23B3}">
      <dsp:nvSpPr>
        <dsp:cNvPr id="0" name=""/>
        <dsp:cNvSpPr/>
      </dsp:nvSpPr>
      <dsp:spPr>
        <a:xfrm rot="5400000">
          <a:off x="-146945" y="2730167"/>
          <a:ext cx="979639" cy="68574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926095"/>
        <a:ext cx="685747" cy="293892"/>
      </dsp:txXfrm>
    </dsp:sp>
    <dsp:sp modelId="{8A72904E-8090-4C96-850A-E35C785D719C}">
      <dsp:nvSpPr>
        <dsp:cNvPr id="0" name=""/>
        <dsp:cNvSpPr/>
      </dsp:nvSpPr>
      <dsp:spPr>
        <a:xfrm rot="5400000">
          <a:off x="4236958" y="-967989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kebiasaan</a:t>
          </a:r>
          <a:r>
            <a:rPr lang="en-US" sz="3700" kern="1200" dirty="0"/>
            <a:t>/</a:t>
          </a:r>
          <a:r>
            <a:rPr lang="en-US" sz="3700" kern="1200" dirty="0" err="1"/>
            <a:t>tradisi</a:t>
          </a:r>
          <a:endParaRPr lang="en-ID" sz="3700" kern="1200" dirty="0"/>
        </a:p>
      </dsp:txBody>
      <dsp:txXfrm rot="-5400000">
        <a:off x="685747" y="2614306"/>
        <a:ext cx="7708104" cy="574597"/>
      </dsp:txXfrm>
    </dsp:sp>
    <dsp:sp modelId="{247F6E4F-FE09-4D63-A69F-7185F442FF55}">
      <dsp:nvSpPr>
        <dsp:cNvPr id="0" name=""/>
        <dsp:cNvSpPr/>
      </dsp:nvSpPr>
      <dsp:spPr>
        <a:xfrm rot="5400000">
          <a:off x="-146945" y="3591188"/>
          <a:ext cx="979639" cy="685747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787116"/>
        <a:ext cx="685747" cy="293892"/>
      </dsp:txXfrm>
    </dsp:sp>
    <dsp:sp modelId="{B8749271-2103-404D-B47B-1A4B6061920D}">
      <dsp:nvSpPr>
        <dsp:cNvPr id="0" name=""/>
        <dsp:cNvSpPr/>
      </dsp:nvSpPr>
      <dsp:spPr>
        <a:xfrm rot="5400000">
          <a:off x="4236958" y="-106968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ilmu</a:t>
          </a:r>
          <a:endParaRPr lang="en-ID" sz="3700" kern="1200" dirty="0"/>
        </a:p>
      </dsp:txBody>
      <dsp:txXfrm rot="-5400000">
        <a:off x="685747" y="3475327"/>
        <a:ext cx="7708104" cy="5745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79298-0B32-4749-A1F0-5665817B698E}">
      <dsp:nvSpPr>
        <dsp:cNvPr id="0" name=""/>
        <dsp:cNvSpPr/>
      </dsp:nvSpPr>
      <dsp:spPr>
        <a:xfrm>
          <a:off x="-4965981" y="-760907"/>
          <a:ext cx="5914303" cy="5914303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C80FC-9C96-48B5-8D93-E5D021F4A974}">
      <dsp:nvSpPr>
        <dsp:cNvPr id="0" name=""/>
        <dsp:cNvSpPr/>
      </dsp:nvSpPr>
      <dsp:spPr>
        <a:xfrm>
          <a:off x="609918" y="439248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tdk</a:t>
          </a:r>
          <a:r>
            <a:rPr lang="en-US" sz="2400" kern="1200" dirty="0"/>
            <a:t> </a:t>
          </a:r>
          <a:r>
            <a:rPr lang="en-US" sz="2400" kern="1200" dirty="0" err="1"/>
            <a:t>boleh</a:t>
          </a:r>
          <a:r>
            <a:rPr lang="en-US" sz="2400" kern="1200" dirty="0"/>
            <a:t> </a:t>
          </a:r>
          <a:r>
            <a:rPr lang="en-US" sz="2400" kern="1200" dirty="0" err="1"/>
            <a:t>membuat</a:t>
          </a:r>
          <a:r>
            <a:rPr lang="en-US" sz="2400" kern="1200" dirty="0"/>
            <a:t> </a:t>
          </a:r>
          <a:r>
            <a:rPr lang="en-US" sz="2400" kern="1200" dirty="0" err="1"/>
            <a:t>penafsiran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bertentangan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kehendak</a:t>
          </a:r>
          <a:r>
            <a:rPr lang="en-US" sz="2400" kern="1200" dirty="0"/>
            <a:t> </a:t>
          </a:r>
          <a:r>
            <a:rPr lang="en-US" sz="2400" kern="1200" dirty="0" err="1"/>
            <a:t>pembuat</a:t>
          </a:r>
          <a:r>
            <a:rPr lang="en-US" sz="2400" kern="1200" dirty="0"/>
            <a:t> UU (</a:t>
          </a:r>
          <a:r>
            <a:rPr lang="en-US" sz="2400" kern="1200" dirty="0" err="1"/>
            <a:t>Logemann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439248"/>
        <a:ext cx="7775330" cy="878497"/>
      </dsp:txXfrm>
    </dsp:sp>
    <dsp:sp modelId="{2B84FEDC-E7E7-4CCD-8B81-3AF97745C5D6}">
      <dsp:nvSpPr>
        <dsp:cNvPr id="0" name=""/>
        <dsp:cNvSpPr/>
      </dsp:nvSpPr>
      <dsp:spPr>
        <a:xfrm>
          <a:off x="60857" y="329436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97A191-C506-480B-A86F-28C8DCBD5CB8}">
      <dsp:nvSpPr>
        <dsp:cNvPr id="0" name=""/>
        <dsp:cNvSpPr/>
      </dsp:nvSpPr>
      <dsp:spPr>
        <a:xfrm>
          <a:off x="929252" y="1756995"/>
          <a:ext cx="7455996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Penafsiran</a:t>
          </a:r>
          <a:r>
            <a:rPr lang="en-US" sz="2400" kern="1200" dirty="0"/>
            <a:t> UU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berdasarkan</a:t>
          </a:r>
          <a:r>
            <a:rPr lang="en-US" sz="2400" kern="1200" dirty="0"/>
            <a:t> </a:t>
          </a:r>
          <a:r>
            <a:rPr lang="en-US" sz="2400" kern="1200" dirty="0" err="1"/>
            <a:t>perUU</a:t>
          </a:r>
          <a:r>
            <a:rPr lang="en-US" sz="2400" kern="1200" dirty="0"/>
            <a:t>, </a:t>
          </a:r>
          <a:r>
            <a:rPr lang="en-US" sz="2400" kern="1200" dirty="0" err="1"/>
            <a:t>tempat</a:t>
          </a:r>
          <a:r>
            <a:rPr lang="en-US" sz="2400" kern="1200" dirty="0"/>
            <a:t> UU </a:t>
          </a:r>
          <a:r>
            <a:rPr lang="en-US" sz="2400" kern="1200" dirty="0" err="1"/>
            <a:t>dilahirkan</a:t>
          </a:r>
          <a:r>
            <a:rPr lang="en-US" sz="2400" kern="1200" dirty="0"/>
            <a:t> dan zaman/</a:t>
          </a:r>
          <a:r>
            <a:rPr lang="en-US" sz="2400" kern="1200" dirty="0" err="1"/>
            <a:t>waktu</a:t>
          </a:r>
          <a:r>
            <a:rPr lang="en-US" sz="2400" kern="1200" dirty="0"/>
            <a:t> UU </a:t>
          </a:r>
          <a:r>
            <a:rPr lang="en-US" sz="2400" kern="1200" dirty="0" err="1"/>
            <a:t>dibuat</a:t>
          </a:r>
          <a:r>
            <a:rPr lang="en-US" sz="2400" kern="1200" dirty="0"/>
            <a:t> (</a:t>
          </a:r>
          <a:r>
            <a:rPr lang="en-US" sz="2400" kern="1200" dirty="0" err="1"/>
            <a:t>Polak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929252" y="1756995"/>
        <a:ext cx="7455996" cy="878497"/>
      </dsp:txXfrm>
    </dsp:sp>
    <dsp:sp modelId="{F0DFECE3-0951-493B-A928-9DDE7651F6D3}">
      <dsp:nvSpPr>
        <dsp:cNvPr id="0" name=""/>
        <dsp:cNvSpPr/>
      </dsp:nvSpPr>
      <dsp:spPr>
        <a:xfrm>
          <a:off x="380191" y="1647183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D23190-BF62-4B2F-832C-9017AD0121CA}">
      <dsp:nvSpPr>
        <dsp:cNvPr id="0" name=""/>
        <dsp:cNvSpPr/>
      </dsp:nvSpPr>
      <dsp:spPr>
        <a:xfrm>
          <a:off x="609918" y="3074741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memberikan</a:t>
          </a:r>
          <a:r>
            <a:rPr lang="en-US" sz="2400" kern="1200" dirty="0"/>
            <a:t> </a:t>
          </a:r>
          <a:r>
            <a:rPr lang="en-US" sz="2400" kern="1200" dirty="0" err="1"/>
            <a:t>putusan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berkeadilan</a:t>
          </a:r>
          <a:r>
            <a:rPr lang="en-US" sz="2400" kern="1200" dirty="0"/>
            <a:t> social (Ter </a:t>
          </a:r>
          <a:r>
            <a:rPr lang="en-US" sz="2400" kern="1200" dirty="0" err="1"/>
            <a:t>Haar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3074741"/>
        <a:ext cx="7775330" cy="878497"/>
      </dsp:txXfrm>
    </dsp:sp>
    <dsp:sp modelId="{F2DB6E77-86A1-47C2-BED9-9648472432B9}">
      <dsp:nvSpPr>
        <dsp:cNvPr id="0" name=""/>
        <dsp:cNvSpPr/>
      </dsp:nvSpPr>
      <dsp:spPr>
        <a:xfrm>
          <a:off x="60857" y="2964929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Aliran-aliran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50A9400-ACE1-4E9A-9AE3-FFE8C55B67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200" y="3659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HKB24401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Aliran-aliran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dalam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ilmu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ALIRAN-ALIRAN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7FC769-D1B5-4E88-AC1F-B3B28A44D7E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55290" y="436510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Dewi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S.H</a:t>
            </a:r>
            <a:r>
              <a:rPr lang="en-US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cs typeface="Arial" panose="020B0604020202020204" pitchFamily="34" charset="0"/>
              </a:rPr>
              <a:t>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/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124744"/>
            <a:ext cx="8229600" cy="22322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40-50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EBC8CF-294E-410A-AD1E-26593AC44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3068960"/>
            <a:ext cx="295275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9542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r>
              <a:rPr lang="en-US" dirty="0"/>
              <a:t>/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hk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(</a:t>
            </a:r>
            <a:r>
              <a:rPr lang="en-US" dirty="0" err="1"/>
              <a:t>Inggris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1840;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47462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422A290-0DC0-4AD4-8FAC-239FC01D1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763191"/>
              </p:ext>
            </p:extLst>
          </p:nvPr>
        </p:nvGraphicFramePr>
        <p:xfrm>
          <a:off x="323528" y="836712"/>
          <a:ext cx="849694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37710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sebaik-baiknya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terikat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Membuktikan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2628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Kelemahan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kesewenangan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hakim. Karena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618677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Rechtvinding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HK)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ketinggalan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sempurna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normanya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kabur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diinterpretasi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hakim;</a:t>
            </a:r>
          </a:p>
        </p:txBody>
      </p:sp>
    </p:spTree>
    <p:extLst>
      <p:ext uri="{BB962C8B-B14F-4D97-AF65-F5344CB8AC3E}">
        <p14:creationId xmlns:p14="http://schemas.microsoft.com/office/powerpoint/2010/main" val="206044506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33ABE6F-1544-4592-A131-CF6819D77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8782780"/>
              </p:ext>
            </p:extLst>
          </p:nvPr>
        </p:nvGraphicFramePr>
        <p:xfrm>
          <a:off x="323528" y="1813272"/>
          <a:ext cx="8424936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69907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perpaduan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b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freie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rechtslehre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UU,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menyelaraskan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dg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ukum sebagai sistem yang membuka diri dan menerima nilai-nilai yang ada di luar hukum. Hakim dalam menemukan hukum berpedoman pada pemahaman intelektual atau logika serta penalaran logis.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05758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Batasan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F7417AE-5D1E-4C1C-B960-28D27965D8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439170"/>
              </p:ext>
            </p:extLst>
          </p:nvPr>
        </p:nvGraphicFramePr>
        <p:xfrm>
          <a:off x="302840" y="1844824"/>
          <a:ext cx="844562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56921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dirty="0" err="1">
                <a:latin typeface="Cambria" panose="02040503050406030204" pitchFamily="18" charset="0"/>
              </a:rPr>
              <a:t>Aliran</a:t>
            </a:r>
            <a:r>
              <a:rPr lang="en-US" sz="4000" dirty="0">
                <a:latin typeface="Cambria" panose="02040503050406030204" pitchFamily="18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</a:rPr>
              <a:t>Berlaku</a:t>
            </a:r>
            <a:r>
              <a:rPr lang="en-US" sz="4000" dirty="0">
                <a:latin typeface="Cambria" panose="02040503050406030204" pitchFamily="18" charset="0"/>
              </a:rPr>
              <a:t> Di Indonesia</a:t>
            </a:r>
            <a:endParaRPr lang="id-ID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pd UU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360830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TIGA ALIRAN BESAR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A782EEE-A722-4920-BFCD-6F60F63F54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015546"/>
              </p:ext>
            </p:extLst>
          </p:nvPr>
        </p:nvGraphicFramePr>
        <p:xfrm>
          <a:off x="1465312" y="1397000"/>
          <a:ext cx="83632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9A6A8CF-85EB-44D4-B006-3F89604FFFAD}"/>
              </a:ext>
            </a:extLst>
          </p:cNvPr>
          <p:cNvSpPr/>
          <p:nvPr/>
        </p:nvSpPr>
        <p:spPr>
          <a:xfrm>
            <a:off x="1825352" y="1547664"/>
            <a:ext cx="874440" cy="4404940"/>
          </a:xfrm>
          <a:prstGeom prst="leftBrac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50BB7-4B48-4D7F-B7EF-A395237D7031}"/>
              </a:ext>
            </a:extLst>
          </p:cNvPr>
          <p:cNvSpPr txBox="1"/>
          <p:nvPr/>
        </p:nvSpPr>
        <p:spPr>
          <a:xfrm>
            <a:off x="251520" y="3430741"/>
            <a:ext cx="2016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zamannya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412776"/>
            <a:ext cx="82296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</a:rPr>
              <a:t>Pasal 10 ayat (1) </a:t>
            </a:r>
            <a:r>
              <a:rPr lang="id-ID" dirty="0" err="1">
                <a:solidFill>
                  <a:schemeClr val="tx1"/>
                </a:solidFill>
              </a:rPr>
              <a:t>Undang-Undang</a:t>
            </a:r>
            <a:r>
              <a:rPr lang="id-ID" dirty="0">
                <a:solidFill>
                  <a:schemeClr val="tx1"/>
                </a:solidFill>
              </a:rPr>
              <a:t> nomor 48 Tahun 2009: </a:t>
            </a:r>
            <a:r>
              <a:rPr lang="id-ID" b="1" dirty="0">
                <a:solidFill>
                  <a:schemeClr val="tx1"/>
                </a:solidFill>
              </a:rPr>
              <a:t>“Pengadilan dilarang menolak untuk memeriksa, mengadili, dan memutus suatu perkara yang diajukan dengan dalih bahwa hukum tidak ada atau kurang jelas, melainkan wajib untuk memeriksa dan mengadilinya”. </a:t>
            </a:r>
          </a:p>
          <a:p>
            <a:pPr algn="just"/>
            <a:endParaRPr lang="id-ID" b="1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 5 UU No. 48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2009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"Hakim dan Hakim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rasa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id-ID" b="1" dirty="0">
              <a:solidFill>
                <a:schemeClr val="tx1"/>
              </a:solidFill>
            </a:endParaRPr>
          </a:p>
          <a:p>
            <a:pPr algn="just"/>
            <a:endParaRPr lang="id-ID" b="1" dirty="0">
              <a:solidFill>
                <a:schemeClr val="tx1"/>
              </a:solidFill>
            </a:endParaRPr>
          </a:p>
          <a:p>
            <a:pPr algn="just"/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E9EA39F7-3427-EF44-026D-A48EE1293AD4}"/>
              </a:ext>
            </a:extLst>
          </p:cNvPr>
          <p:cNvSpPr/>
          <p:nvPr/>
        </p:nvSpPr>
        <p:spPr>
          <a:xfrm>
            <a:off x="827584" y="188640"/>
            <a:ext cx="763284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Penerapan aliran </a:t>
            </a:r>
            <a:r>
              <a:rPr lang="id-ID" dirty="0" err="1"/>
              <a:t>Rechtsvinding</a:t>
            </a:r>
            <a:r>
              <a:rPr lang="id-ID" dirty="0"/>
              <a:t> di dalam peraturan perundang-undangan </a:t>
            </a:r>
          </a:p>
        </p:txBody>
      </p:sp>
    </p:spTree>
    <p:extLst>
      <p:ext uri="{BB962C8B-B14F-4D97-AF65-F5344CB8AC3E}">
        <p14:creationId xmlns:p14="http://schemas.microsoft.com/office/powerpoint/2010/main" val="3011727425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Bent 6">
            <a:extLst>
              <a:ext uri="{FF2B5EF4-FFF2-40B4-BE49-F238E27FC236}">
                <a16:creationId xmlns:a16="http://schemas.microsoft.com/office/drawing/2014/main" id="{071C0C51-55A2-4D27-9A4F-7E09E49B4A33}"/>
              </a:ext>
            </a:extLst>
          </p:cNvPr>
          <p:cNvSpPr/>
          <p:nvPr/>
        </p:nvSpPr>
        <p:spPr>
          <a:xfrm rot="5400000">
            <a:off x="3442804" y="1952340"/>
            <a:ext cx="936104" cy="98196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Legisme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Romawi-Jerman</a:t>
            </a:r>
            <a:r>
              <a:rPr lang="en-US" dirty="0">
                <a:latin typeface="Cambria" panose="02040503050406030204" pitchFamily="18" charset="0"/>
              </a:rPr>
              <a:t>)</a:t>
            </a:r>
            <a:endParaRPr lang="id-ID" dirty="0"/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BED25B4F-B3C9-4871-8943-3E69423B3D7B}"/>
              </a:ext>
            </a:extLst>
          </p:cNvPr>
          <p:cNvSpPr/>
          <p:nvPr/>
        </p:nvSpPr>
        <p:spPr>
          <a:xfrm>
            <a:off x="457200" y="1700808"/>
            <a:ext cx="2962672" cy="936104"/>
          </a:xfrm>
          <a:prstGeom prst="round2DiagRect">
            <a:avLst/>
          </a:prstGeom>
          <a:solidFill>
            <a:srgbClr val="4EB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Aliran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muncul</a:t>
            </a:r>
            <a:r>
              <a:rPr lang="en-US" b="1" dirty="0">
                <a:solidFill>
                  <a:schemeClr val="tx1"/>
                </a:solidFill>
              </a:rPr>
              <a:t> Ketika Code Civil </a:t>
            </a:r>
            <a:r>
              <a:rPr lang="en-US" b="1" dirty="0" err="1">
                <a:solidFill>
                  <a:schemeClr val="tx1"/>
                </a:solidFill>
              </a:rPr>
              <a:t>Perancis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dianggap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lengkap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sempurna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7B34E748-4F41-42DF-8A83-6F6B344BE3C5}"/>
              </a:ext>
            </a:extLst>
          </p:cNvPr>
          <p:cNvSpPr/>
          <p:nvPr/>
        </p:nvSpPr>
        <p:spPr>
          <a:xfrm>
            <a:off x="3537744" y="2941712"/>
            <a:ext cx="4850680" cy="936104"/>
          </a:xfrm>
          <a:prstGeom prst="round2DiagRect">
            <a:avLst/>
          </a:prstGeom>
          <a:solidFill>
            <a:srgbClr val="BA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Menurut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aliran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legisme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satu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satunya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sumber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. Di </a:t>
            </a:r>
            <a:r>
              <a:rPr lang="en-US" sz="2000" dirty="0" err="1">
                <a:solidFill>
                  <a:schemeClr val="bg1"/>
                </a:solidFill>
              </a:rPr>
              <a:t>luar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endParaRPr lang="en-ID" sz="2000" dirty="0">
              <a:solidFill>
                <a:schemeClr val="bg1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E0A85C35-507A-4013-B71C-60FD27B4BE09}"/>
              </a:ext>
            </a:extLst>
          </p:cNvPr>
          <p:cNvSpPr/>
          <p:nvPr/>
        </p:nvSpPr>
        <p:spPr>
          <a:xfrm>
            <a:off x="4417640" y="4437112"/>
            <a:ext cx="2962672" cy="936104"/>
          </a:xfrm>
          <a:prstGeom prst="round2Diag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Pemutusan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didasarkan</a:t>
            </a:r>
            <a:r>
              <a:rPr lang="en-US" sz="2000" dirty="0">
                <a:solidFill>
                  <a:schemeClr val="tx1"/>
                </a:solidFill>
              </a:rPr>
              <a:t> pada </a:t>
            </a:r>
            <a:r>
              <a:rPr lang="en-US" sz="2000" dirty="0" err="1">
                <a:solidFill>
                  <a:schemeClr val="tx1"/>
                </a:solidFill>
              </a:rPr>
              <a:t>undang-undang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semata</a:t>
            </a:r>
            <a:endParaRPr lang="en-ID" sz="2000" dirty="0">
              <a:solidFill>
                <a:schemeClr val="tx1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B9D38F4-8F51-4D97-8654-3D85093895E7}"/>
              </a:ext>
            </a:extLst>
          </p:cNvPr>
          <p:cNvSpPr/>
          <p:nvPr/>
        </p:nvSpPr>
        <p:spPr>
          <a:xfrm>
            <a:off x="5770844" y="3878630"/>
            <a:ext cx="333896" cy="559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D92AED-E6A9-4970-BFB0-2FDF9C6239C9}"/>
              </a:ext>
            </a:extLst>
          </p:cNvPr>
          <p:cNvSpPr/>
          <p:nvPr/>
        </p:nvSpPr>
        <p:spPr>
          <a:xfrm>
            <a:off x="972134" y="3790201"/>
            <a:ext cx="2160240" cy="222992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LEGALITAS</a:t>
            </a:r>
            <a:endParaRPr lang="en-ID" sz="2400" b="1" dirty="0"/>
          </a:p>
        </p:txBody>
      </p:sp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33A75B9B-9A25-4694-AB0B-63DF7B1A4184}"/>
              </a:ext>
            </a:extLst>
          </p:cNvPr>
          <p:cNvSpPr/>
          <p:nvPr/>
        </p:nvSpPr>
        <p:spPr>
          <a:xfrm rot="10800000">
            <a:off x="3177704" y="4449471"/>
            <a:ext cx="1224136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mengagungkan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beranggapan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4896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berkeyakinan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segera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terselesaikan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mengaturnya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66543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09C042E9-78BD-BE63-9569-6A5A8AEBF345}"/>
              </a:ext>
            </a:extLst>
          </p:cNvPr>
          <p:cNvSpPr/>
          <p:nvPr/>
        </p:nvSpPr>
        <p:spPr>
          <a:xfrm>
            <a:off x="1331640" y="1454578"/>
            <a:ext cx="1944216" cy="17281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HAKIM </a:t>
            </a:r>
          </a:p>
        </p:txBody>
      </p:sp>
      <p:sp>
        <p:nvSpPr>
          <p:cNvPr id="4" name="Panah Kanan 3">
            <a:extLst>
              <a:ext uri="{FF2B5EF4-FFF2-40B4-BE49-F238E27FC236}">
                <a16:creationId xmlns:a16="http://schemas.microsoft.com/office/drawing/2014/main" id="{61199859-55A4-0186-078E-447B2AF804F2}"/>
              </a:ext>
            </a:extLst>
          </p:cNvPr>
          <p:cNvSpPr/>
          <p:nvPr/>
        </p:nvSpPr>
        <p:spPr>
          <a:xfrm>
            <a:off x="3671900" y="1922630"/>
            <a:ext cx="1800200" cy="79208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MENERAPKAN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869BC8EE-F3AD-A985-8C74-60E689BB4E33}"/>
              </a:ext>
            </a:extLst>
          </p:cNvPr>
          <p:cNvSpPr/>
          <p:nvPr/>
        </p:nvSpPr>
        <p:spPr>
          <a:xfrm>
            <a:off x="5745583" y="1652938"/>
            <a:ext cx="2088232" cy="13681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UNDANG-UNDANG</a:t>
            </a:r>
          </a:p>
        </p:txBody>
      </p:sp>
      <p:sp>
        <p:nvSpPr>
          <p:cNvPr id="7" name="Persegi Lengkung 6">
            <a:extLst>
              <a:ext uri="{FF2B5EF4-FFF2-40B4-BE49-F238E27FC236}">
                <a16:creationId xmlns:a16="http://schemas.microsoft.com/office/drawing/2014/main" id="{E5ED7BC2-E9C7-3FC6-30AE-CD1552F21D96}"/>
              </a:ext>
            </a:extLst>
          </p:cNvPr>
          <p:cNvSpPr/>
          <p:nvPr/>
        </p:nvSpPr>
        <p:spPr>
          <a:xfrm>
            <a:off x="2339024" y="701394"/>
            <a:ext cx="4392488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PENERAPAN LEGISME  </a:t>
            </a:r>
          </a:p>
        </p:txBody>
      </p:sp>
      <p:sp>
        <p:nvSpPr>
          <p:cNvPr id="8" name="Persegi Panjang 7">
            <a:extLst>
              <a:ext uri="{FF2B5EF4-FFF2-40B4-BE49-F238E27FC236}">
                <a16:creationId xmlns:a16="http://schemas.microsoft.com/office/drawing/2014/main" id="{125FBE6B-A94E-3306-F3A2-1690BCCD14C4}"/>
              </a:ext>
            </a:extLst>
          </p:cNvPr>
          <p:cNvSpPr/>
          <p:nvPr/>
        </p:nvSpPr>
        <p:spPr>
          <a:xfrm>
            <a:off x="5832140" y="4509120"/>
            <a:ext cx="1872208" cy="17281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PUTUSAN HAKIM </a:t>
            </a:r>
          </a:p>
        </p:txBody>
      </p:sp>
      <p:sp>
        <p:nvSpPr>
          <p:cNvPr id="9" name="Panah Bawah 8">
            <a:extLst>
              <a:ext uri="{FF2B5EF4-FFF2-40B4-BE49-F238E27FC236}">
                <a16:creationId xmlns:a16="http://schemas.microsoft.com/office/drawing/2014/main" id="{4F26AAC8-B927-8F46-E9EB-12BC38B4048A}"/>
              </a:ext>
            </a:extLst>
          </p:cNvPr>
          <p:cNvSpPr/>
          <p:nvPr/>
        </p:nvSpPr>
        <p:spPr>
          <a:xfrm>
            <a:off x="6480212" y="3182770"/>
            <a:ext cx="576064" cy="125434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Kotak Teks 9">
            <a:extLst>
              <a:ext uri="{FF2B5EF4-FFF2-40B4-BE49-F238E27FC236}">
                <a16:creationId xmlns:a16="http://schemas.microsoft.com/office/drawing/2014/main" id="{3F566144-53EE-43A2-5477-46CA204AE35F}"/>
              </a:ext>
            </a:extLst>
          </p:cNvPr>
          <p:cNvSpPr txBox="1"/>
          <p:nvPr/>
        </p:nvSpPr>
        <p:spPr>
          <a:xfrm>
            <a:off x="717594" y="4924040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/>
              <a:t>DALAM MEMBUAT PUTUSAN HAKIM TIDAK DIPERBOLEHKAN MELEBIHI APA YANG SUDAH DITETAPKAN OLEH UNDANG-UNDANG </a:t>
            </a:r>
          </a:p>
        </p:txBody>
      </p:sp>
    </p:spTree>
    <p:extLst>
      <p:ext uri="{BB962C8B-B14F-4D97-AF65-F5344CB8AC3E}">
        <p14:creationId xmlns:p14="http://schemas.microsoft.com/office/powerpoint/2010/main" val="918393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5B084262-AA5F-9FE7-F965-5E97B65C1C43}"/>
              </a:ext>
            </a:extLst>
          </p:cNvPr>
          <p:cNvSpPr/>
          <p:nvPr/>
        </p:nvSpPr>
        <p:spPr>
          <a:xfrm>
            <a:off x="755576" y="188640"/>
            <a:ext cx="7704856" cy="7200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SYARAT ALIRAN LEGISME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D7B92B53-2378-7B81-3253-48EB986E6522}"/>
              </a:ext>
            </a:extLst>
          </p:cNvPr>
          <p:cNvSpPr/>
          <p:nvPr/>
        </p:nvSpPr>
        <p:spPr>
          <a:xfrm>
            <a:off x="539552" y="2971800"/>
            <a:ext cx="2088232" cy="15121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 </a:t>
            </a:r>
          </a:p>
          <a:p>
            <a:pPr algn="ctr"/>
            <a:r>
              <a:rPr lang="id-ID" dirty="0"/>
              <a:t>UNDANG-UNDANG HARUS DIBUAT ATAS MORALITAS </a:t>
            </a:r>
          </a:p>
        </p:txBody>
      </p: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77D60572-EECD-C988-68CB-12CCEA39BFD9}"/>
              </a:ext>
            </a:extLst>
          </p:cNvPr>
          <p:cNvSpPr/>
          <p:nvPr/>
        </p:nvSpPr>
        <p:spPr>
          <a:xfrm>
            <a:off x="3466230" y="2971800"/>
            <a:ext cx="2088232" cy="15121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 DALAM MEMBUAT PUTUSAN HAKIM MERUJUK PADA UU </a:t>
            </a:r>
          </a:p>
        </p:txBody>
      </p:sp>
      <p:sp>
        <p:nvSpPr>
          <p:cNvPr id="9" name="Persegi Lengkung 8">
            <a:extLst>
              <a:ext uri="{FF2B5EF4-FFF2-40B4-BE49-F238E27FC236}">
                <a16:creationId xmlns:a16="http://schemas.microsoft.com/office/drawing/2014/main" id="{0E663711-9E5C-8F8B-A4A0-E964F633361C}"/>
              </a:ext>
            </a:extLst>
          </p:cNvPr>
          <p:cNvSpPr/>
          <p:nvPr/>
        </p:nvSpPr>
        <p:spPr>
          <a:xfrm>
            <a:off x="3563888" y="1060884"/>
            <a:ext cx="2088232" cy="15121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UNDANG-UNDANG HARUS DIBUAT SECARA TERTULIS </a:t>
            </a:r>
          </a:p>
        </p:txBody>
      </p:sp>
      <p:sp>
        <p:nvSpPr>
          <p:cNvPr id="10" name="Persegi Lengkung 9">
            <a:extLst>
              <a:ext uri="{FF2B5EF4-FFF2-40B4-BE49-F238E27FC236}">
                <a16:creationId xmlns:a16="http://schemas.microsoft.com/office/drawing/2014/main" id="{8DF473B7-0D5C-B435-61B7-67764A002087}"/>
              </a:ext>
            </a:extLst>
          </p:cNvPr>
          <p:cNvSpPr/>
          <p:nvPr/>
        </p:nvSpPr>
        <p:spPr>
          <a:xfrm>
            <a:off x="6392908" y="2971800"/>
            <a:ext cx="2088232" cy="15121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HUKUM HARUS JELAS DAN TEGAS</a:t>
            </a:r>
          </a:p>
        </p:txBody>
      </p:sp>
    </p:spTree>
    <p:extLst>
      <p:ext uri="{BB962C8B-B14F-4D97-AF65-F5344CB8AC3E}">
        <p14:creationId xmlns:p14="http://schemas.microsoft.com/office/powerpoint/2010/main" val="264639948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Belanda,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Jerman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Swiss.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3C070DA1-776A-74CB-54A1-CE5C9A94673F}"/>
              </a:ext>
            </a:extLst>
          </p:cNvPr>
          <p:cNvSpPr/>
          <p:nvPr/>
        </p:nvSpPr>
        <p:spPr>
          <a:xfrm>
            <a:off x="827584" y="188640"/>
            <a:ext cx="7704856" cy="6480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/>
              <a:t>TUJUAN ALIRAN LEGISME </a:t>
            </a:r>
          </a:p>
        </p:txBody>
      </p:sp>
    </p:spTree>
    <p:extLst>
      <p:ext uri="{BB962C8B-B14F-4D97-AF65-F5344CB8AC3E}">
        <p14:creationId xmlns:p14="http://schemas.microsoft.com/office/powerpoint/2010/main" val="123192047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E9E9B34A-4226-0349-D756-6BF35C6EF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568952" cy="3721968"/>
          </a:xfrm>
        </p:spPr>
        <p:txBody>
          <a:bodyPr>
            <a:normAutofit/>
          </a:bodyPr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Pasal 1 ayat 2 </a:t>
            </a:r>
            <a:r>
              <a:rPr lang="id-ID" dirty="0" err="1">
                <a:solidFill>
                  <a:schemeClr val="tx1"/>
                </a:solidFill>
              </a:rPr>
              <a:t>Undang-Undang</a:t>
            </a:r>
            <a:r>
              <a:rPr lang="id-ID" dirty="0">
                <a:solidFill>
                  <a:schemeClr val="tx1"/>
                </a:solidFill>
              </a:rPr>
              <a:t> Nomor 12 Tahun 2011 berbunyi: </a:t>
            </a:r>
            <a:r>
              <a:rPr lang="id-ID" b="1" dirty="0">
                <a:solidFill>
                  <a:schemeClr val="tx1"/>
                </a:solidFill>
              </a:rPr>
              <a:t>“Peraturan Perundang-undangan adalah peraturan tertulis yang memuat norma hukum yang mengikat secara umum dan dibentuk atau ditetapkan oleh lembaga negara atau pejabat yang berwenang melalui prosedur yang ditetapkan dalam Peraturan Perundang-undangan”</a:t>
            </a:r>
          </a:p>
          <a:p>
            <a:pPr algn="just"/>
            <a:endParaRPr lang="id-ID" dirty="0"/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2F65A0D9-752F-EC7D-22DF-C49173ED4C67}"/>
              </a:ext>
            </a:extLst>
          </p:cNvPr>
          <p:cNvSpPr/>
          <p:nvPr/>
        </p:nvSpPr>
        <p:spPr>
          <a:xfrm>
            <a:off x="899592" y="188640"/>
            <a:ext cx="7632848" cy="79208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PENERAPAN LEGISME DIDALAM UNDANG-UNDANG </a:t>
            </a:r>
          </a:p>
        </p:txBody>
      </p:sp>
    </p:spTree>
    <p:extLst>
      <p:ext uri="{BB962C8B-B14F-4D97-AF65-F5344CB8AC3E}">
        <p14:creationId xmlns:p14="http://schemas.microsoft.com/office/powerpoint/2010/main" val="409689404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3182</TotalTime>
  <Words>730</Words>
  <Application>Microsoft Office PowerPoint</Application>
  <PresentationFormat>On-screen Show (4:3)</PresentationFormat>
  <Paragraphs>81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492</cp:revision>
  <cp:lastPrinted>2017-08-29T02:54:51Z</cp:lastPrinted>
  <dcterms:created xsi:type="dcterms:W3CDTF">2010-04-18T12:06:30Z</dcterms:created>
  <dcterms:modified xsi:type="dcterms:W3CDTF">2025-10-21T16:11:56Z</dcterms:modified>
</cp:coreProperties>
</file>