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97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18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8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61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3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4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6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0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6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3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35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5913" y="1328738"/>
            <a:ext cx="62436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</a:rPr>
              <a:t>Pengukuran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Kinerja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Strategik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dan</a:t>
            </a:r>
            <a:r>
              <a:rPr lang="en-US" sz="4800" b="1" dirty="0">
                <a:solidFill>
                  <a:srgbClr val="C00000"/>
                </a:solidFill>
              </a:rPr>
              <a:t> Balanced Scorecard</a:t>
            </a:r>
          </a:p>
          <a:p>
            <a:endParaRPr lang="en-US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PPT-Balanced-Scorecard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PPT-Balanced-Scorecard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PPT-Balanced-Scorecard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PPT-Balanced-Scorecard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PPT-Balanced-Scorecard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PPT-Balanced-Scorecard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PPT-Balanced-Scorecard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PPT-Balanced-Scorecard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PPT-Balanced-Scorecard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PPT-Balanced-Scorecard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PPT-Balanced-Scorecard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6</Words>
  <Application>Microsoft Office PowerPoint</Application>
  <PresentationFormat>On-screen Show (4:3)</PresentationFormat>
  <Paragraphs>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M. Sadat</dc:creator>
  <cp:keywords/>
  <dc:description>generated using python-pptx</dc:description>
  <cp:lastModifiedBy>M. Sadat</cp:lastModifiedBy>
  <cp:revision>2</cp:revision>
  <dcterms:created xsi:type="dcterms:W3CDTF">2013-01-27T09:14:16Z</dcterms:created>
  <dcterms:modified xsi:type="dcterms:W3CDTF">2025-10-25T04:58:08Z</dcterms:modified>
  <cp:category/>
</cp:coreProperties>
</file>