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00" r:id="rId13"/>
  </p:sldIdLst>
  <p:sldSz cx="9144000" cy="6858000" type="screen4x3"/>
  <p:notesSz cx="7045325" cy="9345613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70" d="100"/>
          <a:sy n="70" d="100"/>
        </p:scale>
        <p:origin x="10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87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0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Materi ini diharapkan memberikan wawasan yang lebih mendalam mengenai nilai-nilai karakter yang harus dikembangkan, sekaligus menyadarkan mahasiswa akan keragaman praktik korupsi yang terjadi di masyarakat.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0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48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58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59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55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85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4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1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94764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Pendidikan Kareakter Anti Korupsi</a:t>
            </a: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/>
              <a:t>D.Kategori</a:t>
            </a:r>
            <a:r>
              <a:rPr lang="en-US" sz="2800" dirty="0"/>
              <a:t> </a:t>
            </a:r>
            <a:r>
              <a:rPr lang="en-US" sz="2800" dirty="0" err="1"/>
              <a:t>Korupsi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700808"/>
            <a:ext cx="4176464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Administratif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Penyalahgunaan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kewenangan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birokrasi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Pegawai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mempercepat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Penyalahgunaan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publik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Money politics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pemilu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6A1FE-8BF9-428F-8FF2-A087CBD74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700808"/>
            <a:ext cx="2283534" cy="2009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AED35-6DE0-4EE5-9983-F4C0A1084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849" y="4114035"/>
            <a:ext cx="3039327" cy="20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9092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427984" y="764704"/>
            <a:ext cx="4176464" cy="5472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Yudisial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Penyalahgunaan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kewenangan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bidang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Hakim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memenangkan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Praktik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kecurangan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aktivitas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bisnis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Penggelapan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pajak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manipulasi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tender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proyek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Penyalahgunaan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norma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kepercayaan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Pemimpin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BB2C53-B118-4FAD-BD9A-7DD69611A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82" y="746820"/>
            <a:ext cx="2371642" cy="1889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21A9A7-B4B1-492B-BCB7-BC9EEFFD9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5" y="2728548"/>
            <a:ext cx="2304256" cy="1889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88854B-7450-414E-9F44-F37E890F3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671" y="4710277"/>
            <a:ext cx="2238145" cy="18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40310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5486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</a:p>
          <a:p>
            <a:endParaRPr lang="en-US" sz="4000" b="1" dirty="0"/>
          </a:p>
          <a:p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340768"/>
            <a:ext cx="417646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Pengantar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Pertemuan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2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Pada pertemuan kedua ini, mahasiswa akan diajak memahami lebih jauh tentang ruang lingkup pendidikan karakter anti korupsi, serta mengenali berbagai kategori karakter dan bentuk korupsi. 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A39C96-62B2-47C5-A966-A92114782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152472"/>
            <a:ext cx="2962688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03380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Cambria" panose="02040503050406030204" pitchFamily="18" charset="0"/>
              </a:rPr>
              <a:t>B. </a:t>
            </a:r>
            <a:r>
              <a:rPr lang="id-ID" sz="2800" dirty="0"/>
              <a:t>Ruang Lingkup Pendidikan Karakter Anti Korupsi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700808"/>
            <a:ext cx="784887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Penanaman nilai dasar seperti kejujuran, disiplin, tanggung jawab, dan integritas.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Pembentukan kepribadian yang mampu menolak segala bentuk kecurangan.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Contoh: Mahasiswa yang menolak plagiarisme dalam tugas kuliah.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83421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908720"/>
            <a:ext cx="784887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Keluarga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Pendidikan karakter dimulai dari keluarga sebagai lingkungan pertama.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Orang tua menanamkan sikap jujur, adil, dan kerja keras sejak dini.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Contoh: Anak diajarkan untuk tidak mengambil barang milik saudara tanpa izin.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58626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908720"/>
            <a:ext cx="784887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Sekolah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Perguruan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Tinggi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 akademik sebagai sarana pembiasaan nilai anti korupsi.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Kegiatan belajar-mengajar menekankan pentingnya integritas akademik.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Contoh: Kebijakan kampus yang tegas terhadap kecurangan ujian.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93642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908720"/>
            <a:ext cx="784887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Masyarakat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 sosial turut mempengaruhi perilaku individu.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 gotong royong, saling percaya, dan kepedulian sosial mengurangi peluang korupsi.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Contoh: Warga menolak pungutan liar dalam pelayanan publik.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2503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908720"/>
            <a:ext cx="784887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Peran pemerintah dalam menciptakan sistem hukum dan birokrasi yang bersih.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Penegakan hukum tegas terhadap pelaku korupsi.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Contoh: KPK melakukan OTT (Operasi Tangkap Tangan) terhadap pejabat koruptif.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21036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/>
              <a:t>C.Kategori</a:t>
            </a:r>
            <a:r>
              <a:rPr lang="en-US" sz="2800" dirty="0"/>
              <a:t> </a:t>
            </a:r>
            <a:r>
              <a:rPr lang="en-US" sz="2800" dirty="0" err="1"/>
              <a:t>Karakter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700808"/>
            <a:ext cx="4176464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Berkaitan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salah.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Kejujuran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keadilan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keberanian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Kinerja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Berkaitan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etos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produktivitas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Disiplin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tanggung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268FE8-23B3-4541-9C5B-FCCD3F478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696492"/>
            <a:ext cx="2742122" cy="2088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1D1FB6-928D-42A9-9865-40ED1EF7B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952" y="3933056"/>
            <a:ext cx="280629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0462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980728"/>
            <a:ext cx="4176464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Relasional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Berkaitan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interaksi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Kepedulian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empati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kerjasama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Spiritualitas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Berkaitan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keyakinan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religius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makna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Keimanan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ketulusan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rasa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syukur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45DE5-B9FD-4C61-AB74-07395EB15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980728"/>
            <a:ext cx="3505689" cy="1981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F81A6F-838D-45AF-9A78-10E17C572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429000"/>
            <a:ext cx="3581900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75416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448</Words>
  <Application>Microsoft Office PowerPoint</Application>
  <PresentationFormat>On-screen Show (4:3)</PresentationFormat>
  <Paragraphs>73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Nia Lefani</cp:lastModifiedBy>
  <cp:revision>467</cp:revision>
  <cp:lastPrinted>2017-08-29T02:54:51Z</cp:lastPrinted>
  <dcterms:created xsi:type="dcterms:W3CDTF">2010-04-18T12:06:30Z</dcterms:created>
  <dcterms:modified xsi:type="dcterms:W3CDTF">2025-10-25T15:45:45Z</dcterms:modified>
</cp:coreProperties>
</file>