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00" r:id="rId12"/>
  </p:sldIdLst>
  <p:sldSz cx="9144000" cy="6858000" type="screen4x3"/>
  <p:notesSz cx="7045325" cy="9345613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70" d="100"/>
          <a:sy n="70" d="100"/>
        </p:scale>
        <p:origin x="10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9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/>
              <a:t>Contoh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perilaku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dan </a:t>
            </a:r>
            <a:r>
              <a:rPr lang="en-US" dirty="0" err="1"/>
              <a:t>berhati-hati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4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Contoh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perilaku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memimpin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dan </a:t>
            </a:r>
            <a:r>
              <a:rPr lang="en-US" dirty="0" err="1"/>
              <a:t>berani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etis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/>
              <a:t>Contoh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perilaku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dan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47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5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4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42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89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24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94764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4000" b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Pendidikan Karakter </a:t>
            </a:r>
            <a:r>
              <a:rPr lang="fi-FI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Anti Korupsi</a:t>
            </a: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5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908720"/>
            <a:ext cx="792088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Makna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Kesediaan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kelebihan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kekurangan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menyalahkan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keadaan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AutoNum type="arabicPeriod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Langkah-langkah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Mengenali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jujur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Menghargai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membandingkan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lain.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Fokus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potensi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fokus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kualitas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akademik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meniru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curang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lain.</a:t>
            </a:r>
          </a:p>
        </p:txBody>
      </p:sp>
    </p:spTree>
    <p:extLst>
      <p:ext uri="{BB962C8B-B14F-4D97-AF65-F5344CB8AC3E}">
        <p14:creationId xmlns:p14="http://schemas.microsoft.com/office/powerpoint/2010/main" val="175787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486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</a:p>
          <a:p>
            <a:endParaRPr lang="en-US" sz="4000" b="1" dirty="0"/>
          </a:p>
          <a:p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sz="2800" dirty="0"/>
              <a:t>Tipe-tipe Fisik Manusia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412776"/>
            <a:ext cx="439248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Tipe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dikaitkan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Meskipun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klasifikasi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mutlak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perbedaan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Tipe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Ektomorf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Tubuh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ramping,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wajah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sempit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otot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Pemalu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cemas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berpikir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F49AD7-51B6-4A79-B5A6-D835D1769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053" y="2132856"/>
            <a:ext cx="2800741" cy="2915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738408-5A92-457D-99D2-B7FA17AEE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3267546"/>
            <a:ext cx="2103955" cy="108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83421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764704"/>
            <a:ext cx="4392488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Tipe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Mesomorf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Tubuh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atletis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berotot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bahu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Percaya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energik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tegas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berorientasi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Tipe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Endomorf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Tubuh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bulat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berlemak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wajah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Ramah,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suka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bersosialisasi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bergaul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terkadang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kritik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Catatan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tipe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lain.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berpotensi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mengembangkan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terlepas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kondisi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fisiknya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87EEA9-CD49-4A2F-AD00-FF290AB7F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908720"/>
            <a:ext cx="2719537" cy="2219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9FF4CF-BB14-4475-BCEA-2D5EC0F83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274" y="3573016"/>
            <a:ext cx="3096582" cy="22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40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412776"/>
            <a:ext cx="8075240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Pemahaman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tipe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orang lain.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Berikut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tipe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klasik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Sanguinis (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Ekstrovert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Ceria)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Optimis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ramah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bergaul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semangat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Kelemahan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konsisten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bosan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sanguinis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berpartisipasi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disiplin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Koleris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Pemimpin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Tegas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Ambisius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logis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suka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tantangan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percaya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Kelemahan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Cenderung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kepala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dominan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koleris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pemimpin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efektif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bila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mengendalikan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emosi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000" dirty="0"/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4EF16B-134B-413D-954C-D796CD4FE2F8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sz="2800" dirty="0"/>
              <a:t>Tipe-tipe Kepribadian</a:t>
            </a:r>
          </a:p>
        </p:txBody>
      </p:sp>
    </p:spTree>
    <p:extLst>
      <p:ext uri="{BB962C8B-B14F-4D97-AF65-F5344CB8AC3E}">
        <p14:creationId xmlns:p14="http://schemas.microsoft.com/office/powerpoint/2010/main" val="427244306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764704"/>
            <a:ext cx="807524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Melankolis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Perfeksionis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Teratur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Teliti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analitis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terorganisir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Kelemahan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khawatir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terlalu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kritis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melankolis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cocok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penelitian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pekerjaan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membutuhkan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ketelitian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Plegmatis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Tenang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Stabil)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Sabar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bijaksana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pendengar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menghindari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konflik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Kelemahan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berinisiatif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menyerah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plegmatis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harmoni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kelompok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didorong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Catatan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konteks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anti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tipe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diarahkan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mengembangkan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kejujuran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konsistensi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moral.</a:t>
            </a:r>
          </a:p>
        </p:txBody>
      </p:sp>
    </p:spTree>
    <p:extLst>
      <p:ext uri="{BB962C8B-B14F-4D97-AF65-F5344CB8AC3E}">
        <p14:creationId xmlns:p14="http://schemas.microsoft.com/office/powerpoint/2010/main" val="1636433058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412776"/>
            <a:ext cx="4608512" cy="4752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berarti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segala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psikologis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mengenali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mengoptimalkan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potensi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memperbaiki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kelemahan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Mengenal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Fisik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keunikan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tubuh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kondisi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merawat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percaya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kondisi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fisiknya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tampil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berkomunikasi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4EF16B-134B-413D-954C-D796CD4FE2F8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sz="2800" dirty="0"/>
              <a:t>Mengenal Diri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E2C9E7-6FD6-4446-A53E-9CDEA5995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916832"/>
            <a:ext cx="2629267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68311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764704"/>
            <a:ext cx="5112568" cy="540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Mengetahui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emosi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menyesuaikan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situasi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emosional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mengendalikan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amarah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menghadapi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konflik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Watak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/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Temperamen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Watak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menunjukkan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kebiasaan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terbentuk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sedangkan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temperamen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berkaitan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sifat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bawaan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temperamen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koleris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empati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dianggap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orang lain.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3F922-03A1-4BAC-9CBA-BC512F74E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052736"/>
            <a:ext cx="2409802" cy="2016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BDE21-B2B7-4D5C-A061-1982E2D74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129" y="3861048"/>
            <a:ext cx="2809912" cy="162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1127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764704"/>
            <a:ext cx="5112568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Bakat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Potensi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memungkinkan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unggul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bidang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berbakat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berbicara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publik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mengedukasi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anti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Kekuatan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Kelemahan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kemampuan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dimiliki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batasan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dirinya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kurang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teliti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berusaha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memperbaiki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mencatat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jadwal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rapi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25A11B-2C15-4B58-A0EF-2966F9FEE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124744"/>
            <a:ext cx="2507687" cy="208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1A65A7-F619-4117-AF6E-AE8DE79FB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438" y="3723200"/>
            <a:ext cx="2686425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33042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916832"/>
            <a:ext cx="4608512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berarti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segala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kesadaran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Penerimaan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percaya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terpengaruh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tekanan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godaan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koruptif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4EF16B-134B-413D-954C-D796CD4FE2F8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/>
              <a:t>Menerima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endParaRPr lang="id-ID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D2DE3-0E55-492E-B694-A56478BEC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060848"/>
            <a:ext cx="2114845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64166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</TotalTime>
  <Words>732</Words>
  <Application>Microsoft Office PowerPoint</Application>
  <PresentationFormat>On-screen Show (4:3)</PresentationFormat>
  <Paragraphs>80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Nia Lefani</cp:lastModifiedBy>
  <cp:revision>496</cp:revision>
  <cp:lastPrinted>2017-08-29T02:54:51Z</cp:lastPrinted>
  <dcterms:created xsi:type="dcterms:W3CDTF">2010-04-18T12:06:30Z</dcterms:created>
  <dcterms:modified xsi:type="dcterms:W3CDTF">2025-10-25T15:46:44Z</dcterms:modified>
</cp:coreProperties>
</file>