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13" r:id="rId8"/>
    <p:sldId id="314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search?sca_esv=9783522cabc36d5f&amp;hl=en&amp;q=B2C&amp;source=lnms&amp;fbs=AIIjpHxU7SXXniUZfeShr2fp4giZ1Y6MJ25_tmWITc7uy4KIemkjk18Cn72Gp24fGkjjh6xR1klml3C9qqbSRRlQD5sL7kLSfOcosErOUxfmMoqMgQL8oNglU8gQk2l1WfWwdFhgNvGXv52f3uXljhJajWaMHmI5EU_pLVgpwTACk6l0m83h2qYB7vXE1ORJdsqAd_faHa4dnepxE-lPXp9Wp7M12LvIcA&amp;sa=X&amp;ved=2ahUKEwjmsZTywq2QAxVPTGwGHbcvNkEQgK4QegQIARAC&amp;biw=1272&amp;bih=594&amp;dpr=1.5&amp;mstk=AUtExfDE24ik3Vf5LgAe5P0sxk5jLiZkncfJx2IEhFVVrh4H2ulqUZwnXeYP4Dw8T43BY3bUFMLQqYjqGllpGsluYbRGV7PdkqnZ72mlJpl-Qj2RJbCvScZda5Ja1p6UFuHoe7A&amp;csui=3" TargetMode="External"/><Relationship Id="rId2" Type="http://schemas.openxmlformats.org/officeDocument/2006/relationships/hyperlink" Target="https://www.google.co.id/search?sca_esv=9783522cabc36d5f&amp;hl=en&amp;q=B2B&amp;source=lnms&amp;fbs=AIIjpHxU7SXXniUZfeShr2fp4giZ1Y6MJ25_tmWITc7uy4KIemkjk18Cn72Gp24fGkjjh6xR1klml3C9qqbSRRlQD5sL7kLSfOcosErOUxfmMoqMgQL8oNglU8gQk2l1WfWwdFhgNvGXv52f3uXljhJajWaMHmI5EU_pLVgpwTACk6l0m83h2qYB7vXE1ORJdsqAd_faHa4dnepxE-lPXp9Wp7M12LvIcA&amp;sa=X&amp;ved=2ahUKEwjmsZTywq2QAxVPTGwGHbcvNkEQgK4QegQIARAB&amp;biw=1272&amp;bih=594&amp;dpr=1.5&amp;mstk=AUtExfDE24ik3Vf5LgAe5P0sxk5jLiZkncfJx2IEhFVVrh4H2ulqUZwnXeYP4Dw8T43BY3bUFMLQqYjqGllpGsluYbRGV7PdkqnZ72mlJpl-Qj2RJbCvScZda5Ja1p6UFuHoe7A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d/search?sca_esv=9783522cabc36d5f&amp;hl=en&amp;q=sistem+online+SDM&amp;source=lnms&amp;fbs=AIIjpHxU7SXXniUZfeShr2fp4giZ1Y6MJ25_tmWITc7uy4KIemkjk18Cn72Gp24fGkjjh6xR1klml3C9qqbSRRlQD5sL7kLSfOcosErOUxfmMoqMgQL8oNglU8gQk2l1WfWwdFhgNvGXv52f3uXljhJajWaMHmI5EU_pLVgpwTACk6l0m83h2qYB7vXE1ORJdsqAd_faHa4dnepxE-lPXp9Wp7M12LvIcA&amp;sa=X&amp;ved=2ahUKEwjmsZTywq2QAxVPTGwGHbcvNkEQgK4QegQIARAF&amp;biw=1272&amp;bih=594&amp;dpr=1.5&amp;mstk=AUtExfDE24ik3Vf5LgAe5P0sxk5jLiZkncfJx2IEhFVVrh4H2ulqUZwnXeYP4Dw8T43BY3bUFMLQqYjqGllpGsluYbRGV7PdkqnZ72mlJpl-Qj2RJbCvScZda5Ja1p6UFuHoe7A&amp;csui=3" TargetMode="External"/><Relationship Id="rId5" Type="http://schemas.openxmlformats.org/officeDocument/2006/relationships/hyperlink" Target="https://www.google.co.id/search?sca_esv=9783522cabc36d5f&amp;hl=en&amp;q=email+marketing&amp;source=lnms&amp;fbs=AIIjpHxU7SXXniUZfeShr2fp4giZ1Y6MJ25_tmWITc7uy4KIemkjk18Cn72Gp24fGkjjh6xR1klml3C9qqbSRRlQD5sL7kLSfOcosErOUxfmMoqMgQL8oNglU8gQk2l1WfWwdFhgNvGXv52f3uXljhJajWaMHmI5EU_pLVgpwTACk6l0m83h2qYB7vXE1ORJdsqAd_faHa4dnepxE-lPXp9Wp7M12LvIcA&amp;sa=X&amp;ved=2ahUKEwjmsZTywq2QAxVPTGwGHbcvNkEQgK4QegQIARAE&amp;biw=1272&amp;bih=594&amp;dpr=1.5&amp;mstk=AUtExfDE24ik3Vf5LgAe5P0sxk5jLiZkncfJx2IEhFVVrh4H2ulqUZwnXeYP4Dw8T43BY3bUFMLQqYjqGllpGsluYbRGV7PdkqnZ72mlJpl-Qj2RJbCvScZda5Ja1p6UFuHoe7A&amp;csui=3" TargetMode="External"/><Relationship Id="rId4" Type="http://schemas.openxmlformats.org/officeDocument/2006/relationships/hyperlink" Target="https://www.google.co.id/search?sca_esv=9783522cabc36d5f&amp;hl=en&amp;q=marketplace&amp;source=lnms&amp;fbs=AIIjpHxU7SXXniUZfeShr2fp4giZ1Y6MJ25_tmWITc7uy4KIemkjk18Cn72Gp24fGkjjh6xR1klml3C9qqbSRRlQD5sL7kLSfOcosErOUxfmMoqMgQL8oNglU8gQk2l1WfWwdFhgNvGXv52f3uXljhJajWaMHmI5EU_pLVgpwTACk6l0m83h2qYB7vXE1ORJdsqAd_faHa4dnepxE-lPXp9Wp7M12LvIcA&amp;sa=X&amp;ved=2ahUKEwjmsZTywq2QAxVPTGwGHbcvNkEQgK4QegQIARAD&amp;biw=1272&amp;bih=594&amp;dpr=1.5&amp;mstk=AUtExfDE24ik3Vf5LgAe5P0sxk5jLiZkncfJx2IEhFVVrh4H2ulqUZwnXeYP4Dw8T43BY3bUFMLQqYjqGllpGsluYbRGV7PdkqnZ72mlJpl-Qj2RJbCvScZda5Ja1p6UFuHoe7A&amp;csui=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9064-E76B-078F-6D97-5E116CC5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EDF7-FD55-D1E0-4928-D1D6F3BBC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2795269"/>
          </a:xfrm>
        </p:spPr>
        <p:txBody>
          <a:bodyPr>
            <a:normAutofit/>
          </a:bodyPr>
          <a:lstStyle/>
          <a:p>
            <a:pPr algn="just"/>
            <a:r>
              <a:rPr lang="en-ID" sz="2400" dirty="0"/>
              <a:t>PPT E-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pertemuan</a:t>
            </a:r>
            <a:r>
              <a:rPr lang="en-ID" sz="2400" dirty="0"/>
              <a:t> </a:t>
            </a:r>
            <a:r>
              <a:rPr lang="en-ID" sz="2400" dirty="0" err="1"/>
              <a:t>enam</a:t>
            </a:r>
            <a:r>
              <a:rPr lang="en-ID" sz="2400" dirty="0"/>
              <a:t> </a:t>
            </a:r>
            <a:r>
              <a:rPr lang="en-ID" sz="2400" dirty="0" err="1"/>
              <a:t>kemungkinan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r>
              <a:rPr lang="en-ID" sz="2400" dirty="0"/>
              <a:t> </a:t>
            </a:r>
            <a:r>
              <a:rPr lang="en-ID" sz="2400" dirty="0" err="1"/>
              <a:t>membahas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jenis-jenis</a:t>
            </a:r>
            <a:r>
              <a:rPr lang="en-ID" sz="2400" dirty="0"/>
              <a:t> e-commerce </a:t>
            </a:r>
            <a:r>
              <a:rPr lang="en-ID" sz="2400" dirty="0" err="1"/>
              <a:t>seperti</a:t>
            </a:r>
            <a:r>
              <a:rPr lang="en-ID" sz="2400" dirty="0"/>
              <a:t> </a:t>
            </a:r>
            <a:r>
              <a:rPr lang="en-ID" sz="24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B2B</a:t>
            </a:r>
            <a:r>
              <a:rPr lang="en-ID" sz="24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ID" sz="2400" dirty="0"/>
              <a:t>dan </a:t>
            </a:r>
            <a:r>
              <a:rPr lang="en-ID" sz="2400" b="1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B2C</a:t>
            </a:r>
            <a:r>
              <a:rPr lang="en-ID" sz="24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ID" sz="2400" dirty="0"/>
              <a:t> </a:t>
            </a:r>
            <a:r>
              <a:rPr lang="en-ID" sz="2400" dirty="0" err="1"/>
              <a:t>perbedaan</a:t>
            </a:r>
            <a:r>
              <a:rPr lang="en-ID" sz="2400" dirty="0"/>
              <a:t> </a:t>
            </a:r>
            <a:r>
              <a:rPr lang="en-ID" sz="2400" dirty="0" err="1"/>
              <a:t>mendasar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 </a:t>
            </a:r>
            <a:r>
              <a:rPr lang="en-ID" sz="2400" b="1" dirty="0"/>
              <a:t>e-commerce</a:t>
            </a:r>
            <a:r>
              <a:rPr lang="en-ID" sz="2400" dirty="0"/>
              <a:t> (</a:t>
            </a:r>
            <a:r>
              <a:rPr lang="en-ID" sz="2400" dirty="0" err="1"/>
              <a:t>transaksi</a:t>
            </a:r>
            <a:r>
              <a:rPr lang="en-ID" sz="2400" dirty="0"/>
              <a:t>) dan </a:t>
            </a:r>
            <a:r>
              <a:rPr lang="en-ID" sz="2400" b="1" dirty="0"/>
              <a:t>e-business</a:t>
            </a:r>
            <a:r>
              <a:rPr lang="en-ID" sz="2400" dirty="0"/>
              <a:t> (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jangka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),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tantangan</a:t>
            </a:r>
            <a:r>
              <a:rPr lang="en-ID" sz="2400" dirty="0"/>
              <a:t> dan </a:t>
            </a:r>
            <a:r>
              <a:rPr lang="en-ID" sz="2400" dirty="0" err="1"/>
              <a:t>manfaat</a:t>
            </a:r>
            <a:r>
              <a:rPr lang="en-ID" sz="2400" dirty="0"/>
              <a:t> yang </a:t>
            </a:r>
            <a:r>
              <a:rPr lang="en-ID" sz="2400" dirty="0" err="1"/>
              <a:t>dihadapi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e-business. </a:t>
            </a:r>
            <a:r>
              <a:rPr lang="en-ID" sz="2400" dirty="0" err="1"/>
              <a:t>Topik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juga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mencakup</a:t>
            </a:r>
            <a:r>
              <a:rPr lang="en-ID" sz="2400" dirty="0"/>
              <a:t> </a:t>
            </a:r>
            <a:r>
              <a:rPr lang="en-ID" sz="2400" dirty="0" err="1"/>
              <a:t>contoh-contoh</a:t>
            </a:r>
            <a:r>
              <a:rPr lang="en-ID" sz="2400" dirty="0"/>
              <a:t> </a:t>
            </a:r>
            <a:r>
              <a:rPr lang="en-ID" sz="2400" dirty="0" err="1"/>
              <a:t>konkret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 </a:t>
            </a:r>
            <a:r>
              <a:rPr lang="en-ID" sz="2400" b="1" dirty="0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marketplace</a:t>
            </a:r>
            <a:r>
              <a:rPr lang="en-ID" sz="2400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ID" sz="2400" b="1" dirty="0">
                <a:solidFill>
                  <a:schemeClr val="bg2">
                    <a:lumMod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marketing</a:t>
            </a:r>
            <a:r>
              <a:rPr lang="en-ID" sz="2400" dirty="0"/>
              <a:t>, dan </a:t>
            </a:r>
            <a:r>
              <a:rPr lang="en-ID" sz="2400" b="1" dirty="0" err="1">
                <a:solidFill>
                  <a:srgbClr val="2998E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</a:t>
            </a:r>
            <a:r>
              <a:rPr lang="en-ID" sz="2400" b="1" dirty="0">
                <a:solidFill>
                  <a:schemeClr val="bg2">
                    <a:lumMod val="1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 SDM</a:t>
            </a:r>
            <a:endParaRPr lang="en-ID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6F28-688B-97E2-A118-9EEDBA8A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E-Commerce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3E6C1-8002-AD8A-3E03-4D15CDD77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320" y="1911254"/>
            <a:ext cx="7898130" cy="45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142C-4F90-4149-FA9E-8A2F6815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E-Commerce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BB06E-09AD-D2A5-EBA0-567BAB1A1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50347"/>
            <a:ext cx="8298180" cy="4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723B-98C7-278E-A9E0-3BAF1CE4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Pembayaran</a:t>
            </a:r>
            <a:r>
              <a:rPr lang="en-US" dirty="0"/>
              <a:t> Elektronik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6DA91-6FED-840F-F98C-95E797CA2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90" y="1908899"/>
            <a:ext cx="8903969" cy="43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FEA5-F6B9-C570-03FB-FF20EC56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429000"/>
            <a:ext cx="10058400" cy="8686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TERIMA KASIH</a:t>
            </a:r>
            <a:endParaRPr lang="en-ID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310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{A693728F-3D50-40FF-82F6-33B1441BAF9C}TF427093bb-7ddc-497b-80f4-fe945bcee621ff7241c0_win32-add2936a5c77</Template>
  <TotalTime>9</TotalTime>
  <Words>75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Title Lorem Ipsum</vt:lpstr>
      <vt:lpstr>E-Business</vt:lpstr>
      <vt:lpstr>Pentingnya E-Commerce</vt:lpstr>
      <vt:lpstr>Tahapan-tahapan Transaksi E-Commerce</vt:lpstr>
      <vt:lpstr>Proses Pembayaran Elektronik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2025-10-18T10:17:07Z</dcterms:created>
  <dcterms:modified xsi:type="dcterms:W3CDTF">2025-10-18T10:27:05Z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