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/>
          </a:bodyPr>
          <a:lstStyle/>
          <a:p>
            <a:r>
              <a:rPr lang="en-US" dirty="0"/>
              <a:t>KURIKULUM  TIK SEKOLAH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 smtClean="0"/>
              <a:t>Amnah</a:t>
            </a:r>
            <a:r>
              <a:rPr lang="en-US" b="1" dirty="0" smtClean="0"/>
              <a:t>, S.</a:t>
            </a:r>
            <a:r>
              <a:rPr lang="en-US" b="1" dirty="0" err="1" smtClean="0"/>
              <a:t>Kom</a:t>
            </a:r>
            <a:r>
              <a:rPr lang="en-US" b="1" dirty="0" smtClean="0"/>
              <a:t>.,MTI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Pertemuan_lima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Lima</a:t>
            </a:r>
            <a:br>
              <a:rPr lang="en-US" dirty="0" smtClean="0"/>
            </a:b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jumpa</a:t>
            </a:r>
            <a:r>
              <a:rPr lang="en-US" dirty="0" smtClean="0"/>
              <a:t> d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</TotalTime>
  <Words>13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Urban</vt:lpstr>
      <vt:lpstr>KURIKULUM  TIK SEKOLAH </vt:lpstr>
      <vt:lpstr>PowerPoint Presentation</vt:lpstr>
      <vt:lpstr>Sekian Materi Pertemuan Lima sampai jumpa d pertemuan Enam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User</cp:lastModifiedBy>
  <cp:revision>12</cp:revision>
  <dcterms:created xsi:type="dcterms:W3CDTF">2024-08-16T02:02:40Z</dcterms:created>
  <dcterms:modified xsi:type="dcterms:W3CDTF">2024-08-19T01:54:21Z</dcterms:modified>
</cp:coreProperties>
</file>