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02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-381000" y="1828800"/>
            <a:ext cx="9525000" cy="2362200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tx1"/>
                </a:solidFill>
              </a:rPr>
              <a:t>H</a:t>
            </a:r>
            <a:r>
              <a:rPr lang="en-US" sz="4800" b="1" dirty="0" smtClean="0">
                <a:solidFill>
                  <a:schemeClr val="tx1"/>
                </a:solidFill>
              </a:rPr>
              <a:t>ygiene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err="1" smtClean="0">
                <a:solidFill>
                  <a:schemeClr val="tx1"/>
                </a:solidFill>
              </a:rPr>
              <a:t>Sanitasi</a:t>
            </a:r>
            <a:r>
              <a:rPr lang="en-US" sz="4800" b="1" dirty="0">
                <a:solidFill>
                  <a:schemeClr val="tx1"/>
                </a:solidFill>
              </a:rPr>
              <a:t>, </a:t>
            </a:r>
            <a:r>
              <a:rPr lang="en-US" sz="4800" b="1" dirty="0" err="1" smtClean="0">
                <a:solidFill>
                  <a:schemeClr val="tx1"/>
                </a:solidFill>
              </a:rPr>
              <a:t>dan</a:t>
            </a:r>
            <a:endParaRPr lang="en-US" sz="4800" b="1" dirty="0" smtClean="0">
              <a:solidFill>
                <a:schemeClr val="tx1"/>
              </a:solidFill>
            </a:endParaRPr>
          </a:p>
          <a:p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Keselamatan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</a:rPr>
              <a:t>Kerja</a:t>
            </a:r>
            <a:endParaRPr lang="en-US" sz="4800" dirty="0" smtClean="0">
              <a:solidFill>
                <a:schemeClr val="tx1"/>
              </a:solidFill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85800" y="1859340"/>
            <a:ext cx="7772400" cy="26776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100" b="1" dirty="0"/>
              <a:t>2. </a:t>
            </a:r>
            <a:r>
              <a:rPr lang="en-US" sz="2100" b="1" dirty="0" err="1"/>
              <a:t>Sanitasi</a:t>
            </a:r>
            <a:r>
              <a:rPr lang="en-US" sz="2100" b="1" dirty="0"/>
              <a:t> di </a:t>
            </a:r>
            <a:r>
              <a:rPr lang="en-US" sz="2100" b="1" dirty="0" err="1"/>
              <a:t>Destinasi</a:t>
            </a:r>
            <a:r>
              <a:rPr lang="en-US" sz="2100" b="1" dirty="0"/>
              <a:t> </a:t>
            </a:r>
            <a:r>
              <a:rPr lang="en-US" sz="2100" b="1" dirty="0" err="1"/>
              <a:t>Wisata</a:t>
            </a:r>
            <a:endParaRPr lang="en-US" sz="21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100" b="1" dirty="0" err="1"/>
              <a:t>Wisata</a:t>
            </a:r>
            <a:r>
              <a:rPr lang="en-US" sz="2100" b="1" dirty="0"/>
              <a:t> </a:t>
            </a:r>
            <a:r>
              <a:rPr lang="en-US" sz="2100" b="1" dirty="0" err="1"/>
              <a:t>Pantai</a:t>
            </a:r>
            <a:r>
              <a:rPr lang="en-US" sz="2100" b="1" dirty="0"/>
              <a:t> &amp; </a:t>
            </a:r>
            <a:r>
              <a:rPr lang="en-US" sz="2100" b="1" dirty="0" err="1"/>
              <a:t>Laut</a:t>
            </a:r>
            <a:r>
              <a:rPr lang="en-US" sz="2100" dirty="0"/>
              <a:t>: </a:t>
            </a:r>
            <a:r>
              <a:rPr lang="en-US" sz="2100" dirty="0" err="1"/>
              <a:t>Menyediakan</a:t>
            </a:r>
            <a:r>
              <a:rPr lang="en-US" sz="2100" dirty="0"/>
              <a:t> </a:t>
            </a:r>
            <a:r>
              <a:rPr lang="en-US" sz="2100" dirty="0" err="1"/>
              <a:t>tempat</a:t>
            </a:r>
            <a:r>
              <a:rPr lang="en-US" sz="2100" dirty="0"/>
              <a:t> </a:t>
            </a:r>
            <a:r>
              <a:rPr lang="en-US" sz="2100" dirty="0" err="1"/>
              <a:t>sampah</a:t>
            </a:r>
            <a:r>
              <a:rPr lang="en-US" sz="2100" dirty="0"/>
              <a:t> </a:t>
            </a:r>
            <a:r>
              <a:rPr lang="en-US" sz="2100" dirty="0" err="1"/>
              <a:t>organik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anorganik</a:t>
            </a:r>
            <a:r>
              <a:rPr lang="en-US" sz="2100" dirty="0"/>
              <a:t> di </a:t>
            </a:r>
            <a:r>
              <a:rPr lang="en-US" sz="2100" dirty="0" err="1"/>
              <a:t>sepanjang</a:t>
            </a:r>
            <a:r>
              <a:rPr lang="en-US" sz="2100" dirty="0"/>
              <a:t> </a:t>
            </a:r>
            <a:r>
              <a:rPr lang="en-US" sz="2100" dirty="0" err="1"/>
              <a:t>pantai</a:t>
            </a:r>
            <a:r>
              <a:rPr lang="en-US" sz="2100" dirty="0"/>
              <a:t> </a:t>
            </a:r>
            <a:r>
              <a:rPr lang="en-US" sz="2100" dirty="0" err="1"/>
              <a:t>untuk</a:t>
            </a:r>
            <a:r>
              <a:rPr lang="en-US" sz="2100" dirty="0"/>
              <a:t> </a:t>
            </a:r>
            <a:r>
              <a:rPr lang="en-US" sz="2100" dirty="0" err="1"/>
              <a:t>mencegah</a:t>
            </a:r>
            <a:r>
              <a:rPr lang="en-US" sz="2100" dirty="0"/>
              <a:t> </a:t>
            </a:r>
            <a:r>
              <a:rPr lang="en-US" sz="2100" dirty="0" err="1"/>
              <a:t>pencemaran</a:t>
            </a:r>
            <a:r>
              <a:rPr lang="en-US" sz="2100" dirty="0"/>
              <a:t> </a:t>
            </a:r>
            <a:r>
              <a:rPr lang="en-US" sz="2100" dirty="0" err="1"/>
              <a:t>laut</a:t>
            </a:r>
            <a:r>
              <a:rPr lang="en-US" sz="21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100" b="1" dirty="0" err="1"/>
              <a:t>Gunung</a:t>
            </a:r>
            <a:r>
              <a:rPr lang="en-US" sz="2100" b="1" dirty="0"/>
              <a:t> / Camping Ground</a:t>
            </a:r>
            <a:r>
              <a:rPr lang="en-US" sz="2100" dirty="0"/>
              <a:t>: </a:t>
            </a:r>
            <a:r>
              <a:rPr lang="en-US" sz="2100" dirty="0" err="1"/>
              <a:t>Adanya</a:t>
            </a:r>
            <a:r>
              <a:rPr lang="en-US" sz="2100" dirty="0"/>
              <a:t> toilet </a:t>
            </a:r>
            <a:r>
              <a:rPr lang="en-US" sz="2100" dirty="0" err="1"/>
              <a:t>umum</a:t>
            </a:r>
            <a:r>
              <a:rPr lang="en-US" sz="2100" dirty="0"/>
              <a:t> yang </a:t>
            </a:r>
            <a:r>
              <a:rPr lang="en-US" sz="2100" dirty="0" err="1"/>
              <a:t>bersih</a:t>
            </a:r>
            <a:r>
              <a:rPr lang="en-US" sz="2100" dirty="0"/>
              <a:t> </a:t>
            </a:r>
            <a:r>
              <a:rPr lang="en-US" sz="2100" dirty="0" err="1"/>
              <a:t>dengan</a:t>
            </a:r>
            <a:r>
              <a:rPr lang="en-US" sz="2100" dirty="0"/>
              <a:t> air </a:t>
            </a:r>
            <a:r>
              <a:rPr lang="en-US" sz="2100" dirty="0" err="1"/>
              <a:t>bersih</a:t>
            </a:r>
            <a:r>
              <a:rPr lang="en-US" sz="2100" dirty="0"/>
              <a:t> yang </a:t>
            </a:r>
            <a:r>
              <a:rPr lang="en-US" sz="2100" dirty="0" err="1"/>
              <a:t>cukup</a:t>
            </a:r>
            <a:r>
              <a:rPr lang="en-US" sz="2100" dirty="0"/>
              <a:t> </a:t>
            </a:r>
            <a:r>
              <a:rPr lang="en-US" sz="2100" dirty="0" err="1"/>
              <a:t>serta</a:t>
            </a:r>
            <a:r>
              <a:rPr lang="en-US" sz="2100" dirty="0"/>
              <a:t> </a:t>
            </a:r>
            <a:r>
              <a:rPr lang="en-US" sz="2100" dirty="0" err="1"/>
              <a:t>sistem</a:t>
            </a:r>
            <a:r>
              <a:rPr lang="en-US" sz="2100" dirty="0"/>
              <a:t> </a:t>
            </a:r>
            <a:r>
              <a:rPr lang="en-US" sz="2100" dirty="0" err="1"/>
              <a:t>pengelolaan</a:t>
            </a:r>
            <a:r>
              <a:rPr lang="en-US" sz="2100" dirty="0"/>
              <a:t> </a:t>
            </a:r>
            <a:r>
              <a:rPr lang="en-US" sz="2100" dirty="0" err="1"/>
              <a:t>limbah</a:t>
            </a:r>
            <a:r>
              <a:rPr lang="en-US" sz="2100" dirty="0"/>
              <a:t> yang </a:t>
            </a:r>
            <a:r>
              <a:rPr lang="en-US" sz="2100" dirty="0" err="1"/>
              <a:t>baik</a:t>
            </a:r>
            <a:r>
              <a:rPr lang="en-US" sz="21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100" b="1" dirty="0" err="1"/>
              <a:t>Desa</a:t>
            </a:r>
            <a:r>
              <a:rPr lang="en-US" sz="2100" b="1" dirty="0"/>
              <a:t> </a:t>
            </a:r>
            <a:r>
              <a:rPr lang="en-US" sz="2100" b="1" dirty="0" err="1"/>
              <a:t>Wisata</a:t>
            </a:r>
            <a:r>
              <a:rPr lang="en-US" sz="2100" dirty="0"/>
              <a:t>: </a:t>
            </a:r>
            <a:r>
              <a:rPr lang="en-US" sz="2100" dirty="0" err="1"/>
              <a:t>Pengelolaan</a:t>
            </a:r>
            <a:r>
              <a:rPr lang="en-US" sz="2100" dirty="0"/>
              <a:t> </a:t>
            </a:r>
            <a:r>
              <a:rPr lang="en-US" sz="2100" dirty="0" err="1"/>
              <a:t>limbah</a:t>
            </a:r>
            <a:r>
              <a:rPr lang="en-US" sz="2100" dirty="0"/>
              <a:t> </a:t>
            </a:r>
            <a:r>
              <a:rPr lang="en-US" sz="2100" dirty="0" err="1"/>
              <a:t>rumah</a:t>
            </a:r>
            <a:r>
              <a:rPr lang="en-US" sz="2100" dirty="0"/>
              <a:t> </a:t>
            </a:r>
            <a:r>
              <a:rPr lang="en-US" sz="2100" dirty="0" err="1"/>
              <a:t>tangga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homestay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/>
              <a:t>sistem</a:t>
            </a:r>
            <a:r>
              <a:rPr lang="en-US" sz="2100" dirty="0"/>
              <a:t> </a:t>
            </a:r>
            <a:r>
              <a:rPr lang="en-US" sz="2100" dirty="0" err="1"/>
              <a:t>kompos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bank </a:t>
            </a:r>
            <a:r>
              <a:rPr lang="en-US" sz="2100" dirty="0" err="1"/>
              <a:t>sampah</a:t>
            </a:r>
            <a:r>
              <a:rPr lang="en-US" sz="2100" dirty="0"/>
              <a:t> agar </a:t>
            </a:r>
            <a:r>
              <a:rPr lang="en-US" sz="2100" dirty="0" err="1"/>
              <a:t>lingkungan</a:t>
            </a:r>
            <a:r>
              <a:rPr lang="en-US" sz="2100" dirty="0"/>
              <a:t> </a:t>
            </a:r>
            <a:r>
              <a:rPr lang="en-US" sz="2100" dirty="0" err="1"/>
              <a:t>tetap</a:t>
            </a:r>
            <a:r>
              <a:rPr lang="en-US" sz="2100" dirty="0"/>
              <a:t> </a:t>
            </a:r>
            <a:r>
              <a:rPr lang="en-US" sz="2100" dirty="0" err="1"/>
              <a:t>bersih</a:t>
            </a:r>
            <a:r>
              <a:rPr lang="en-US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91535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1305342"/>
            <a:ext cx="8001000" cy="36471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100" b="1" dirty="0"/>
              <a:t>3. </a:t>
            </a:r>
            <a:r>
              <a:rPr lang="en-US" sz="2100" b="1" dirty="0" err="1"/>
              <a:t>Keselamatan</a:t>
            </a:r>
            <a:r>
              <a:rPr lang="en-US" sz="2100" b="1" dirty="0"/>
              <a:t> </a:t>
            </a:r>
            <a:r>
              <a:rPr lang="en-US" sz="2100" b="1" dirty="0" err="1"/>
              <a:t>Kerja</a:t>
            </a:r>
            <a:r>
              <a:rPr lang="en-US" sz="2100" b="1" dirty="0"/>
              <a:t> di </a:t>
            </a:r>
            <a:r>
              <a:rPr lang="en-US" sz="2100" b="1" dirty="0" err="1"/>
              <a:t>Destinasi</a:t>
            </a:r>
            <a:r>
              <a:rPr lang="en-US" sz="2100" b="1" dirty="0"/>
              <a:t> </a:t>
            </a:r>
            <a:r>
              <a:rPr lang="en-US" sz="2100" b="1" dirty="0" err="1"/>
              <a:t>Wisata</a:t>
            </a:r>
            <a:endParaRPr lang="en-US" sz="21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100" b="1" dirty="0" err="1"/>
              <a:t>Wisata</a:t>
            </a:r>
            <a:r>
              <a:rPr lang="en-US" sz="2100" b="1" dirty="0"/>
              <a:t> </a:t>
            </a:r>
            <a:r>
              <a:rPr lang="en-US" sz="2100" b="1" dirty="0" err="1"/>
              <a:t>Alam</a:t>
            </a:r>
            <a:r>
              <a:rPr lang="en-US" sz="2100" b="1" dirty="0"/>
              <a:t> / </a:t>
            </a:r>
            <a:r>
              <a:rPr lang="en-US" sz="2100" b="1" dirty="0" err="1"/>
              <a:t>Gunung</a:t>
            </a:r>
            <a:r>
              <a:rPr lang="en-US" sz="2100" dirty="0"/>
              <a:t>: </a:t>
            </a:r>
            <a:r>
              <a:rPr lang="en-US" sz="2100" dirty="0" err="1"/>
              <a:t>Tersedia</a:t>
            </a:r>
            <a:r>
              <a:rPr lang="en-US" sz="2100" dirty="0"/>
              <a:t> </a:t>
            </a:r>
            <a:r>
              <a:rPr lang="en-US" sz="2100" dirty="0" err="1"/>
              <a:t>rambu-rambu</a:t>
            </a:r>
            <a:r>
              <a:rPr lang="en-US" sz="2100" dirty="0"/>
              <a:t> </a:t>
            </a:r>
            <a:r>
              <a:rPr lang="en-US" sz="2100" dirty="0" err="1"/>
              <a:t>jalur</a:t>
            </a:r>
            <a:r>
              <a:rPr lang="en-US" sz="2100" dirty="0"/>
              <a:t> trekking, </a:t>
            </a:r>
            <a:r>
              <a:rPr lang="en-US" sz="2100" dirty="0" err="1"/>
              <a:t>batas</a:t>
            </a:r>
            <a:r>
              <a:rPr lang="en-US" sz="2100" dirty="0"/>
              <a:t> </a:t>
            </a:r>
            <a:r>
              <a:rPr lang="en-US" sz="2100" dirty="0" err="1"/>
              <a:t>aman</a:t>
            </a:r>
            <a:r>
              <a:rPr lang="en-US" sz="2100" dirty="0"/>
              <a:t> </a:t>
            </a:r>
            <a:r>
              <a:rPr lang="en-US" sz="2100" dirty="0" err="1"/>
              <a:t>pendakian</a:t>
            </a:r>
            <a:r>
              <a:rPr lang="en-US" sz="2100" dirty="0"/>
              <a:t>, </a:t>
            </a:r>
            <a:r>
              <a:rPr lang="en-US" sz="2100" dirty="0" err="1"/>
              <a:t>serta</a:t>
            </a:r>
            <a:r>
              <a:rPr lang="en-US" sz="2100" dirty="0"/>
              <a:t> </a:t>
            </a:r>
            <a:r>
              <a:rPr lang="en-US" sz="2100" dirty="0" err="1"/>
              <a:t>posko</a:t>
            </a:r>
            <a:r>
              <a:rPr lang="en-US" sz="2100" dirty="0"/>
              <a:t> </a:t>
            </a:r>
            <a:r>
              <a:rPr lang="en-US" sz="2100" dirty="0" err="1"/>
              <a:t>kesehatan</a:t>
            </a:r>
            <a:r>
              <a:rPr lang="en-US" sz="21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100" b="1" dirty="0" err="1"/>
              <a:t>Pantai</a:t>
            </a:r>
            <a:r>
              <a:rPr lang="en-US" sz="2100" dirty="0"/>
              <a:t>: Ada lifeguard (</a:t>
            </a:r>
            <a:r>
              <a:rPr lang="en-US" sz="2100" dirty="0" err="1"/>
              <a:t>penjaga</a:t>
            </a:r>
            <a:r>
              <a:rPr lang="en-US" sz="2100" dirty="0"/>
              <a:t> </a:t>
            </a:r>
            <a:r>
              <a:rPr lang="en-US" sz="2100" dirty="0" err="1"/>
              <a:t>pantai</a:t>
            </a:r>
            <a:r>
              <a:rPr lang="en-US" sz="2100" dirty="0"/>
              <a:t>)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/>
              <a:t>perlengkapan</a:t>
            </a:r>
            <a:r>
              <a:rPr lang="en-US" sz="2100" dirty="0"/>
              <a:t> </a:t>
            </a:r>
            <a:r>
              <a:rPr lang="en-US" sz="2100" dirty="0" err="1"/>
              <a:t>keselamatan</a:t>
            </a:r>
            <a:r>
              <a:rPr lang="en-US" sz="2100" dirty="0"/>
              <a:t> </a:t>
            </a:r>
            <a:r>
              <a:rPr lang="en-US" sz="2100" dirty="0" err="1"/>
              <a:t>seperti</a:t>
            </a:r>
            <a:r>
              <a:rPr lang="en-US" sz="2100" dirty="0"/>
              <a:t> </a:t>
            </a:r>
            <a:r>
              <a:rPr lang="en-US" sz="2100" dirty="0" err="1"/>
              <a:t>pelampung</a:t>
            </a:r>
            <a:r>
              <a:rPr lang="en-US" sz="2100" dirty="0"/>
              <a:t>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bendera</a:t>
            </a:r>
            <a:r>
              <a:rPr lang="en-US" sz="2100" dirty="0"/>
              <a:t> </a:t>
            </a:r>
            <a:r>
              <a:rPr lang="en-US" sz="2100" dirty="0" err="1"/>
              <a:t>tanda</a:t>
            </a:r>
            <a:r>
              <a:rPr lang="en-US" sz="2100" dirty="0"/>
              <a:t> </a:t>
            </a:r>
            <a:r>
              <a:rPr lang="en-US" sz="2100" dirty="0" err="1"/>
              <a:t>bahaya</a:t>
            </a:r>
            <a:r>
              <a:rPr lang="en-US" sz="2100" dirty="0"/>
              <a:t> </a:t>
            </a:r>
            <a:r>
              <a:rPr lang="en-US" sz="2100" dirty="0" err="1"/>
              <a:t>ombak</a:t>
            </a:r>
            <a:r>
              <a:rPr lang="en-US" sz="21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100" b="1" dirty="0" err="1"/>
              <a:t>Wisata</a:t>
            </a:r>
            <a:r>
              <a:rPr lang="en-US" sz="2100" b="1" dirty="0"/>
              <a:t> </a:t>
            </a:r>
            <a:r>
              <a:rPr lang="en-US" sz="2100" b="1" dirty="0" err="1"/>
              <a:t>Buatan</a:t>
            </a:r>
            <a:r>
              <a:rPr lang="en-US" sz="2100" b="1" dirty="0"/>
              <a:t> (Waterpark / Theme Park)</a:t>
            </a:r>
            <a:r>
              <a:rPr lang="en-US" sz="2100" dirty="0"/>
              <a:t>: </a:t>
            </a:r>
            <a:r>
              <a:rPr lang="en-US" sz="2100" dirty="0" err="1"/>
              <a:t>Setiap</a:t>
            </a:r>
            <a:r>
              <a:rPr lang="en-US" sz="2100" dirty="0"/>
              <a:t> </a:t>
            </a:r>
            <a:r>
              <a:rPr lang="en-US" sz="2100" dirty="0" err="1"/>
              <a:t>wahana</a:t>
            </a:r>
            <a:r>
              <a:rPr lang="en-US" sz="2100" dirty="0"/>
              <a:t> </a:t>
            </a:r>
            <a:r>
              <a:rPr lang="en-US" sz="2100" dirty="0" err="1"/>
              <a:t>memiliki</a:t>
            </a:r>
            <a:r>
              <a:rPr lang="en-US" sz="2100" dirty="0"/>
              <a:t> </a:t>
            </a:r>
            <a:r>
              <a:rPr lang="en-US" sz="2100" dirty="0" err="1"/>
              <a:t>standar</a:t>
            </a:r>
            <a:r>
              <a:rPr lang="en-US" sz="2100" dirty="0"/>
              <a:t> </a:t>
            </a:r>
            <a:r>
              <a:rPr lang="en-US" sz="2100" dirty="0" err="1"/>
              <a:t>keamanan</a:t>
            </a:r>
            <a:r>
              <a:rPr lang="en-US" sz="2100" dirty="0"/>
              <a:t>, operator </a:t>
            </a:r>
            <a:r>
              <a:rPr lang="en-US" sz="2100" dirty="0" err="1"/>
              <a:t>dilatih</a:t>
            </a:r>
            <a:r>
              <a:rPr lang="en-US" sz="2100" dirty="0"/>
              <a:t> SOP </a:t>
            </a:r>
            <a:r>
              <a:rPr lang="en-US" sz="2100" dirty="0" err="1"/>
              <a:t>keselamatan</a:t>
            </a:r>
            <a:r>
              <a:rPr lang="en-US" sz="2100" dirty="0"/>
              <a:t>, </a:t>
            </a:r>
            <a:r>
              <a:rPr lang="en-US" sz="2100" dirty="0" err="1"/>
              <a:t>serta</a:t>
            </a:r>
            <a:r>
              <a:rPr lang="en-US" sz="2100" dirty="0"/>
              <a:t> </a:t>
            </a:r>
            <a:r>
              <a:rPr lang="en-US" sz="2100" dirty="0" err="1"/>
              <a:t>adanya</a:t>
            </a:r>
            <a:r>
              <a:rPr lang="en-US" sz="2100" dirty="0"/>
              <a:t> </a:t>
            </a:r>
            <a:r>
              <a:rPr lang="en-US" sz="2100" dirty="0" err="1"/>
              <a:t>kotak</a:t>
            </a:r>
            <a:r>
              <a:rPr lang="en-US" sz="2100" dirty="0"/>
              <a:t> P3K </a:t>
            </a:r>
            <a:r>
              <a:rPr lang="en-US" sz="2100" dirty="0" err="1"/>
              <a:t>dan</a:t>
            </a:r>
            <a:r>
              <a:rPr lang="en-US" sz="2100" dirty="0"/>
              <a:t> </a:t>
            </a:r>
            <a:r>
              <a:rPr lang="en-US" sz="2100" dirty="0" err="1"/>
              <a:t>petugas</a:t>
            </a:r>
            <a:r>
              <a:rPr lang="en-US" sz="2100" dirty="0"/>
              <a:t> </a:t>
            </a:r>
            <a:r>
              <a:rPr lang="en-US" sz="2100" dirty="0" err="1"/>
              <a:t>medis</a:t>
            </a:r>
            <a:r>
              <a:rPr lang="en-US" sz="2100" dirty="0"/>
              <a:t> </a:t>
            </a:r>
            <a:r>
              <a:rPr lang="en-US" sz="2100" dirty="0" err="1"/>
              <a:t>siaga</a:t>
            </a:r>
            <a:r>
              <a:rPr lang="en-US" sz="21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100" b="1" dirty="0" err="1"/>
              <a:t>Wisata</a:t>
            </a:r>
            <a:r>
              <a:rPr lang="en-US" sz="2100" b="1" dirty="0"/>
              <a:t> </a:t>
            </a:r>
            <a:r>
              <a:rPr lang="en-US" sz="2100" b="1" dirty="0" err="1"/>
              <a:t>Budaya</a:t>
            </a:r>
            <a:r>
              <a:rPr lang="en-US" sz="2100" b="1" dirty="0"/>
              <a:t> / </a:t>
            </a:r>
            <a:r>
              <a:rPr lang="en-US" sz="2100" b="1" dirty="0" err="1"/>
              <a:t>Keramaian</a:t>
            </a:r>
            <a:r>
              <a:rPr lang="en-US" sz="2100" dirty="0"/>
              <a:t>: </a:t>
            </a:r>
            <a:r>
              <a:rPr lang="en-US" sz="2100" dirty="0" err="1"/>
              <a:t>Adanya</a:t>
            </a:r>
            <a:r>
              <a:rPr lang="en-US" sz="2100" dirty="0"/>
              <a:t> </a:t>
            </a:r>
            <a:r>
              <a:rPr lang="en-US" sz="2100" dirty="0" err="1"/>
              <a:t>jalur</a:t>
            </a:r>
            <a:r>
              <a:rPr lang="en-US" sz="2100" dirty="0"/>
              <a:t> </a:t>
            </a:r>
            <a:r>
              <a:rPr lang="en-US" sz="2100" dirty="0" err="1"/>
              <a:t>evakuasi</a:t>
            </a:r>
            <a:r>
              <a:rPr lang="en-US" sz="2100" dirty="0"/>
              <a:t>, </a:t>
            </a:r>
            <a:r>
              <a:rPr lang="en-US" sz="2100" dirty="0" err="1"/>
              <a:t>pengaturan</a:t>
            </a:r>
            <a:r>
              <a:rPr lang="en-US" sz="2100" dirty="0"/>
              <a:t> </a:t>
            </a:r>
            <a:r>
              <a:rPr lang="en-US" sz="2100" dirty="0" err="1"/>
              <a:t>kapasitas</a:t>
            </a:r>
            <a:r>
              <a:rPr lang="en-US" sz="2100" dirty="0"/>
              <a:t> </a:t>
            </a:r>
            <a:r>
              <a:rPr lang="en-US" sz="2100" dirty="0" err="1"/>
              <a:t>pengunjung</a:t>
            </a:r>
            <a:r>
              <a:rPr lang="en-US" sz="2100" dirty="0"/>
              <a:t>, </a:t>
            </a:r>
            <a:r>
              <a:rPr lang="en-US" sz="2100" dirty="0" err="1"/>
              <a:t>serta</a:t>
            </a:r>
            <a:r>
              <a:rPr lang="en-US" sz="2100" dirty="0"/>
              <a:t> </a:t>
            </a:r>
            <a:r>
              <a:rPr lang="en-US" sz="2100" dirty="0" err="1"/>
              <a:t>koordinasi</a:t>
            </a:r>
            <a:r>
              <a:rPr lang="en-US" sz="2100" dirty="0"/>
              <a:t> </a:t>
            </a:r>
            <a:r>
              <a:rPr lang="en-US" sz="2100" dirty="0" err="1"/>
              <a:t>dengan</a:t>
            </a:r>
            <a:r>
              <a:rPr lang="en-US" sz="2100" dirty="0"/>
              <a:t> </a:t>
            </a:r>
            <a:r>
              <a:rPr lang="en-US" sz="2100" dirty="0" err="1"/>
              <a:t>aparat</a:t>
            </a:r>
            <a:r>
              <a:rPr lang="en-US" sz="2100" dirty="0"/>
              <a:t> </a:t>
            </a:r>
            <a:r>
              <a:rPr lang="en-US" sz="2100" dirty="0" err="1"/>
              <a:t>keamanan</a:t>
            </a:r>
            <a:r>
              <a:rPr lang="en-US" sz="2100" dirty="0"/>
              <a:t> </a:t>
            </a:r>
            <a:r>
              <a:rPr lang="en-US" sz="2100" dirty="0" err="1"/>
              <a:t>untuk</a:t>
            </a:r>
            <a:r>
              <a:rPr lang="en-US" sz="2100" dirty="0"/>
              <a:t> </a:t>
            </a:r>
            <a:r>
              <a:rPr lang="en-US" sz="2100" dirty="0" err="1"/>
              <a:t>mencegah</a:t>
            </a:r>
            <a:r>
              <a:rPr lang="en-US" sz="2100" dirty="0"/>
              <a:t> </a:t>
            </a:r>
            <a:r>
              <a:rPr lang="en-US" sz="2100" dirty="0" err="1"/>
              <a:t>kericuhan</a:t>
            </a:r>
            <a:r>
              <a:rPr lang="en-US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57360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" y="609600"/>
            <a:ext cx="8153400" cy="12954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Ruang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Lingkup</a:t>
            </a:r>
            <a:r>
              <a:rPr lang="en-US" sz="2400" b="1" dirty="0">
                <a:solidFill>
                  <a:schemeClr val="tx1"/>
                </a:solidFill>
              </a:rPr>
              <a:t> Hygiene, </a:t>
            </a:r>
            <a:r>
              <a:rPr lang="en-US" sz="2400" b="1" dirty="0" err="1">
                <a:solidFill>
                  <a:schemeClr val="tx1"/>
                </a:solidFill>
              </a:rPr>
              <a:t>Sanitasi</a:t>
            </a:r>
            <a:r>
              <a:rPr lang="en-US" sz="2400" b="1" dirty="0">
                <a:solidFill>
                  <a:schemeClr val="tx1"/>
                </a:solidFill>
              </a:rPr>
              <a:t>,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Keselamatan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Kerja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dalam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Industri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Pariwisata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2286000"/>
            <a:ext cx="8153400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b="1" dirty="0"/>
          </a:p>
          <a:p>
            <a:r>
              <a:rPr lang="en-US" b="1" dirty="0" smtClean="0"/>
              <a:t>1</a:t>
            </a:r>
            <a:r>
              <a:rPr lang="en-US" b="1" dirty="0"/>
              <a:t>. Hygiene</a:t>
            </a:r>
          </a:p>
          <a:p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lingkupnya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b="1" dirty="0" err="1"/>
              <a:t>kebersihan</a:t>
            </a:r>
            <a:r>
              <a:rPr lang="en-US" b="1" dirty="0"/>
              <a:t> </a:t>
            </a:r>
            <a:r>
              <a:rPr lang="en-US" b="1" dirty="0" err="1"/>
              <a:t>individu</a:t>
            </a:r>
            <a:r>
              <a:rPr lang="en-US" b="1" dirty="0"/>
              <a:t>, </a:t>
            </a:r>
            <a:r>
              <a:rPr lang="en-US" b="1" dirty="0" err="1"/>
              <a:t>peralatan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kontaminasi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kenyamanan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Personal hygiene</a:t>
            </a:r>
            <a:r>
              <a:rPr lang="en-US" dirty="0"/>
              <a:t>: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(</a:t>
            </a:r>
            <a:r>
              <a:rPr lang="en-US" dirty="0" err="1"/>
              <a:t>seragam</a:t>
            </a:r>
            <a:r>
              <a:rPr lang="en-US" dirty="0"/>
              <a:t>, </a:t>
            </a:r>
            <a:r>
              <a:rPr lang="en-US" dirty="0" err="1"/>
              <a:t>tangan</a:t>
            </a:r>
            <a:r>
              <a:rPr lang="en-US" dirty="0"/>
              <a:t>, kuku, </a:t>
            </a:r>
            <a:r>
              <a:rPr lang="en-US" dirty="0" err="1"/>
              <a:t>rambut</a:t>
            </a:r>
            <a:r>
              <a:rPr lang="en-US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Food hygiene</a:t>
            </a:r>
            <a:r>
              <a:rPr lang="en-US" dirty="0"/>
              <a:t>: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/</a:t>
            </a:r>
            <a:r>
              <a:rPr lang="en-US" dirty="0" err="1"/>
              <a:t>minuman</a:t>
            </a:r>
            <a:r>
              <a:rPr lang="en-US" dirty="0"/>
              <a:t> (</a:t>
            </a:r>
            <a:r>
              <a:rPr lang="en-US" dirty="0" err="1"/>
              <a:t>dapur</a:t>
            </a:r>
            <a:r>
              <a:rPr lang="en-US" dirty="0"/>
              <a:t>,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, </a:t>
            </a:r>
            <a:r>
              <a:rPr lang="en-US" dirty="0" err="1"/>
              <a:t>penyimpanan</a:t>
            </a:r>
            <a:r>
              <a:rPr lang="en-US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Environmental hygiene</a:t>
            </a:r>
            <a:r>
              <a:rPr lang="en-US" dirty="0"/>
              <a:t>: </a:t>
            </a:r>
            <a:r>
              <a:rPr lang="en-US" dirty="0" err="1"/>
              <a:t>kebersihan</a:t>
            </a:r>
            <a:r>
              <a:rPr lang="en-US" dirty="0"/>
              <a:t> area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kamar</a:t>
            </a:r>
            <a:r>
              <a:rPr lang="en-US" dirty="0"/>
              <a:t> hotel, </a:t>
            </a:r>
            <a:r>
              <a:rPr lang="en-US" dirty="0" err="1"/>
              <a:t>restoran</a:t>
            </a:r>
            <a:r>
              <a:rPr lang="en-US" dirty="0"/>
              <a:t>,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Guest hygiene support</a:t>
            </a:r>
            <a:r>
              <a:rPr lang="en-US" dirty="0"/>
              <a:t>: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wastafel</a:t>
            </a:r>
            <a:r>
              <a:rPr lang="en-US" dirty="0"/>
              <a:t>, hand sanitizer, shower, </a:t>
            </a:r>
            <a:r>
              <a:rPr lang="en-US" dirty="0" err="1"/>
              <a:t>dan</a:t>
            </a:r>
            <a:r>
              <a:rPr lang="en-US" dirty="0"/>
              <a:t> toilet </a:t>
            </a:r>
            <a:r>
              <a:rPr lang="en-US" dirty="0" err="1"/>
              <a:t>umum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50772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1305342"/>
            <a:ext cx="8305800" cy="317009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/>
              <a:t>2. </a:t>
            </a:r>
            <a:r>
              <a:rPr lang="en-US" sz="2000" b="1" dirty="0" err="1"/>
              <a:t>Sanitasi</a:t>
            </a:r>
            <a:endParaRPr lang="en-US" sz="2000" b="1" dirty="0"/>
          </a:p>
          <a:p>
            <a:pPr algn="just"/>
            <a:r>
              <a:rPr lang="en-US" sz="2000" dirty="0" err="1"/>
              <a:t>Ruang</a:t>
            </a:r>
            <a:r>
              <a:rPr lang="en-US" sz="2000" dirty="0"/>
              <a:t> </a:t>
            </a:r>
            <a:r>
              <a:rPr lang="en-US" sz="2000" dirty="0" err="1"/>
              <a:t>lingkupnya</a:t>
            </a:r>
            <a:r>
              <a:rPr lang="en-US" sz="2000" dirty="0"/>
              <a:t> </a:t>
            </a:r>
            <a:r>
              <a:rPr lang="en-US" sz="2000" dirty="0" err="1"/>
              <a:t>berhubungan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b="1" dirty="0" err="1"/>
              <a:t>pengelolaan</a:t>
            </a:r>
            <a:r>
              <a:rPr lang="en-US" sz="2000" b="1" dirty="0"/>
              <a:t> </a:t>
            </a:r>
            <a:r>
              <a:rPr lang="en-US" sz="2000" b="1" dirty="0" err="1"/>
              <a:t>lingkungan</a:t>
            </a:r>
            <a:r>
              <a:rPr lang="en-US" sz="2000" b="1" dirty="0"/>
              <a:t> agar </a:t>
            </a:r>
            <a:r>
              <a:rPr lang="en-US" sz="2000" b="1" dirty="0" err="1"/>
              <a:t>sehat</a:t>
            </a:r>
            <a:r>
              <a:rPr lang="en-US" sz="2000" b="1" dirty="0"/>
              <a:t>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bebas</a:t>
            </a:r>
            <a:r>
              <a:rPr lang="en-US" sz="2000" b="1" dirty="0"/>
              <a:t> </a:t>
            </a:r>
            <a:r>
              <a:rPr lang="en-US" sz="2000" b="1" dirty="0" err="1"/>
              <a:t>penyakit</a:t>
            </a:r>
            <a:r>
              <a:rPr lang="en-US" sz="20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b="1" dirty="0"/>
              <a:t>Air </a:t>
            </a:r>
            <a:r>
              <a:rPr lang="en-US" sz="2000" b="1" dirty="0" err="1"/>
              <a:t>bersih</a:t>
            </a:r>
            <a:r>
              <a:rPr lang="en-US" sz="2000" dirty="0"/>
              <a:t>: </a:t>
            </a:r>
            <a:r>
              <a:rPr lang="en-US" sz="2000" dirty="0" err="1"/>
              <a:t>ketersediaan</a:t>
            </a:r>
            <a:r>
              <a:rPr lang="en-US" sz="2000" dirty="0"/>
              <a:t> air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konsumsi</a:t>
            </a:r>
            <a:r>
              <a:rPr lang="en-US" sz="2000" dirty="0"/>
              <a:t>, </a:t>
            </a:r>
            <a:r>
              <a:rPr lang="en-US" sz="2000" dirty="0" err="1"/>
              <a:t>memasak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kebersihan</a:t>
            </a:r>
            <a:r>
              <a:rPr lang="en-US" sz="20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b="1" dirty="0" err="1"/>
              <a:t>Pembuangan</a:t>
            </a:r>
            <a:r>
              <a:rPr lang="en-US" sz="2000" b="1" dirty="0"/>
              <a:t> </a:t>
            </a:r>
            <a:r>
              <a:rPr lang="en-US" sz="2000" b="1" dirty="0" err="1"/>
              <a:t>limbah</a:t>
            </a:r>
            <a:r>
              <a:rPr lang="en-US" sz="2000" dirty="0"/>
              <a:t>: </a:t>
            </a:r>
            <a:r>
              <a:rPr lang="en-US" sz="2000" dirty="0" err="1"/>
              <a:t>pengelolaan</a:t>
            </a:r>
            <a:r>
              <a:rPr lang="en-US" sz="2000" dirty="0"/>
              <a:t> </a:t>
            </a:r>
            <a:r>
              <a:rPr lang="en-US" sz="2000" dirty="0" err="1"/>
              <a:t>sampah</a:t>
            </a:r>
            <a:r>
              <a:rPr lang="en-US" sz="2000" dirty="0"/>
              <a:t> </a:t>
            </a:r>
            <a:r>
              <a:rPr lang="en-US" sz="2000" dirty="0" err="1"/>
              <a:t>padat</a:t>
            </a:r>
            <a:r>
              <a:rPr lang="en-US" sz="2000" dirty="0"/>
              <a:t>, </a:t>
            </a:r>
            <a:r>
              <a:rPr lang="en-US" sz="2000" dirty="0" err="1"/>
              <a:t>cair</a:t>
            </a:r>
            <a:r>
              <a:rPr lang="en-US" sz="2000" dirty="0"/>
              <a:t>, </a:t>
            </a:r>
            <a:r>
              <a:rPr lang="en-US" sz="2000" dirty="0" err="1"/>
              <a:t>maupun</a:t>
            </a:r>
            <a:r>
              <a:rPr lang="en-US" sz="2000" dirty="0"/>
              <a:t> B3 (</a:t>
            </a: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berbahaya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beracun</a:t>
            </a:r>
            <a:r>
              <a:rPr lang="en-US" sz="2000" dirty="0"/>
              <a:t>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b="1" dirty="0" err="1"/>
              <a:t>Fasilitas</a:t>
            </a:r>
            <a:r>
              <a:rPr lang="en-US" sz="2000" b="1" dirty="0"/>
              <a:t> </a:t>
            </a:r>
            <a:r>
              <a:rPr lang="en-US" sz="2000" b="1" dirty="0" err="1"/>
              <a:t>sanitasi</a:t>
            </a:r>
            <a:r>
              <a:rPr lang="en-US" sz="2000" b="1" dirty="0"/>
              <a:t> </a:t>
            </a:r>
            <a:r>
              <a:rPr lang="en-US" sz="2000" b="1" dirty="0" err="1"/>
              <a:t>umum</a:t>
            </a:r>
            <a:r>
              <a:rPr lang="en-US" sz="2000" dirty="0"/>
              <a:t>: toilet, </a:t>
            </a:r>
            <a:r>
              <a:rPr lang="en-US" sz="2000" dirty="0" err="1"/>
              <a:t>saluran</a:t>
            </a:r>
            <a:r>
              <a:rPr lang="en-US" sz="2000" dirty="0"/>
              <a:t> </a:t>
            </a:r>
            <a:r>
              <a:rPr lang="en-US" sz="2000" dirty="0" err="1"/>
              <a:t>pembuangan</a:t>
            </a:r>
            <a:r>
              <a:rPr lang="en-US" sz="2000" dirty="0"/>
              <a:t>, septic tank, </a:t>
            </a:r>
            <a:r>
              <a:rPr lang="en-US" sz="2000" dirty="0" err="1"/>
              <a:t>drainase</a:t>
            </a:r>
            <a:r>
              <a:rPr lang="en-US" sz="20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b="1" dirty="0" err="1"/>
              <a:t>Pengendalian</a:t>
            </a:r>
            <a:r>
              <a:rPr lang="en-US" sz="2000" b="1" dirty="0"/>
              <a:t> </a:t>
            </a:r>
            <a:r>
              <a:rPr lang="en-US" sz="2000" b="1" dirty="0" err="1"/>
              <a:t>hama</a:t>
            </a:r>
            <a:r>
              <a:rPr lang="en-US" sz="2000" dirty="0"/>
              <a:t>: </a:t>
            </a:r>
            <a:r>
              <a:rPr lang="en-US" sz="2000" dirty="0" err="1"/>
              <a:t>pencegahan</a:t>
            </a:r>
            <a:r>
              <a:rPr lang="en-US" sz="2000" dirty="0"/>
              <a:t> </a:t>
            </a:r>
            <a:r>
              <a:rPr lang="en-US" sz="2000" dirty="0" err="1"/>
              <a:t>serangga</a:t>
            </a:r>
            <a:r>
              <a:rPr lang="en-US" sz="2000" dirty="0"/>
              <a:t>, </a:t>
            </a:r>
            <a:r>
              <a:rPr lang="en-US" sz="2000" dirty="0" err="1"/>
              <a:t>tikus</a:t>
            </a:r>
            <a:r>
              <a:rPr lang="en-US" sz="2000" dirty="0"/>
              <a:t>, </a:t>
            </a:r>
            <a:r>
              <a:rPr lang="en-US" sz="2000" dirty="0" err="1"/>
              <a:t>nyamuk</a:t>
            </a:r>
            <a:r>
              <a:rPr lang="en-US" sz="2000" dirty="0"/>
              <a:t> di area </a:t>
            </a:r>
            <a:r>
              <a:rPr lang="en-US" sz="2000" dirty="0" err="1"/>
              <a:t>wisata</a:t>
            </a:r>
            <a:r>
              <a:rPr lang="en-US" sz="20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000" b="1" dirty="0" err="1"/>
              <a:t>Kebersihan</a:t>
            </a:r>
            <a:r>
              <a:rPr lang="en-US" sz="2000" b="1" dirty="0"/>
              <a:t> </a:t>
            </a:r>
            <a:r>
              <a:rPr lang="en-US" sz="2000" b="1" dirty="0" err="1"/>
              <a:t>lingkungan</a:t>
            </a:r>
            <a:r>
              <a:rPr lang="en-US" sz="2000" b="1" dirty="0"/>
              <a:t> </a:t>
            </a:r>
            <a:r>
              <a:rPr lang="en-US" sz="2000" b="1" dirty="0" err="1"/>
              <a:t>destinasi</a:t>
            </a:r>
            <a:r>
              <a:rPr lang="en-US" sz="2000" dirty="0"/>
              <a:t>: </a:t>
            </a:r>
            <a:r>
              <a:rPr lang="en-US" sz="2000" dirty="0" err="1"/>
              <a:t>taman</a:t>
            </a:r>
            <a:r>
              <a:rPr lang="en-US" sz="2000" dirty="0"/>
              <a:t>, </a:t>
            </a:r>
            <a:r>
              <a:rPr lang="en-US" sz="2000" dirty="0" err="1"/>
              <a:t>pantai</a:t>
            </a:r>
            <a:r>
              <a:rPr lang="en-US" sz="2000" dirty="0"/>
              <a:t>, </a:t>
            </a:r>
            <a:r>
              <a:rPr lang="en-US" sz="2000" dirty="0" err="1"/>
              <a:t>jalur</a:t>
            </a:r>
            <a:r>
              <a:rPr lang="en-US" sz="2000" dirty="0"/>
              <a:t> trekking,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fasilitas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707473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1028343"/>
            <a:ext cx="7924800" cy="40934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3. </a:t>
            </a:r>
            <a:r>
              <a:rPr lang="en-US" sz="2000" b="1" dirty="0" err="1"/>
              <a:t>Keselamatan</a:t>
            </a:r>
            <a:r>
              <a:rPr lang="en-US" sz="2000" b="1" dirty="0"/>
              <a:t> </a:t>
            </a:r>
            <a:r>
              <a:rPr lang="en-US" sz="2000" b="1" dirty="0" err="1"/>
              <a:t>Kerja</a:t>
            </a:r>
            <a:r>
              <a:rPr lang="en-US" sz="2000" b="1" dirty="0"/>
              <a:t> (Occupational Safety)</a:t>
            </a:r>
          </a:p>
          <a:p>
            <a:r>
              <a:rPr lang="en-US" sz="2000" dirty="0" err="1"/>
              <a:t>Ruang</a:t>
            </a:r>
            <a:r>
              <a:rPr lang="en-US" sz="2000" dirty="0"/>
              <a:t> </a:t>
            </a:r>
            <a:r>
              <a:rPr lang="en-US" sz="2000" dirty="0" err="1"/>
              <a:t>lingkupnya</a:t>
            </a:r>
            <a:r>
              <a:rPr lang="en-US" sz="2000" dirty="0"/>
              <a:t> </a:t>
            </a:r>
            <a:r>
              <a:rPr lang="en-US" sz="2000" dirty="0" err="1"/>
              <a:t>mencakup</a:t>
            </a:r>
            <a:r>
              <a:rPr lang="en-US" sz="2000" dirty="0"/>
              <a:t> </a:t>
            </a:r>
            <a:r>
              <a:rPr lang="en-US" sz="2000" b="1" dirty="0" err="1"/>
              <a:t>perlindungan</a:t>
            </a:r>
            <a:r>
              <a:rPr lang="en-US" sz="2000" b="1" dirty="0"/>
              <a:t> </a:t>
            </a:r>
            <a:r>
              <a:rPr lang="en-US" sz="2000" b="1" dirty="0" err="1"/>
              <a:t>tenaga</a:t>
            </a:r>
            <a:r>
              <a:rPr lang="en-US" sz="2000" b="1" dirty="0"/>
              <a:t> </a:t>
            </a:r>
            <a:r>
              <a:rPr lang="en-US" sz="2000" b="1" dirty="0" err="1"/>
              <a:t>kerja</a:t>
            </a:r>
            <a:r>
              <a:rPr lang="en-US" sz="2000" b="1" dirty="0"/>
              <a:t>, </a:t>
            </a:r>
            <a:r>
              <a:rPr lang="en-US" sz="2000" b="1" dirty="0" err="1"/>
              <a:t>pengelola</a:t>
            </a:r>
            <a:r>
              <a:rPr lang="en-US" sz="2000" b="1" dirty="0"/>
              <a:t>, </a:t>
            </a:r>
            <a:r>
              <a:rPr lang="en-US" sz="2000" b="1" dirty="0" err="1"/>
              <a:t>dan</a:t>
            </a:r>
            <a:r>
              <a:rPr lang="en-US" sz="2000" b="1" dirty="0"/>
              <a:t> </a:t>
            </a:r>
            <a:r>
              <a:rPr lang="en-US" sz="2000" b="1" dirty="0" err="1"/>
              <a:t>wisatawan</a:t>
            </a:r>
            <a:r>
              <a:rPr lang="en-US" sz="2000" b="1" dirty="0"/>
              <a:t> </a:t>
            </a:r>
            <a:r>
              <a:rPr lang="en-US" sz="2000" b="1" dirty="0" err="1"/>
              <a:t>dari</a:t>
            </a:r>
            <a:r>
              <a:rPr lang="en-US" sz="2000" b="1" dirty="0"/>
              <a:t> </a:t>
            </a:r>
            <a:r>
              <a:rPr lang="en-US" sz="2000" b="1" dirty="0" err="1"/>
              <a:t>risiko</a:t>
            </a:r>
            <a:r>
              <a:rPr lang="en-US" sz="2000" b="1" dirty="0"/>
              <a:t> </a:t>
            </a:r>
            <a:r>
              <a:rPr lang="en-US" sz="2000" b="1" dirty="0" err="1"/>
              <a:t>kecelakaan</a:t>
            </a:r>
            <a:r>
              <a:rPr lang="en-US" sz="2000" b="1" dirty="0"/>
              <a:t> </a:t>
            </a:r>
            <a:r>
              <a:rPr lang="en-US" sz="2000" b="1" dirty="0" err="1"/>
              <a:t>atau</a:t>
            </a:r>
            <a:r>
              <a:rPr lang="en-US" sz="2000" b="1" dirty="0"/>
              <a:t> </a:t>
            </a:r>
            <a:r>
              <a:rPr lang="en-US" sz="2000" b="1" dirty="0" err="1"/>
              <a:t>bahaya</a:t>
            </a:r>
            <a:r>
              <a:rPr lang="en-US" sz="2000" b="1" dirty="0"/>
              <a:t> </a:t>
            </a:r>
            <a:r>
              <a:rPr lang="en-US" sz="2000" b="1" dirty="0" err="1"/>
              <a:t>kerja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Pencegahan</a:t>
            </a:r>
            <a:r>
              <a:rPr lang="en-US" sz="2000" b="1" dirty="0"/>
              <a:t> </a:t>
            </a:r>
            <a:r>
              <a:rPr lang="en-US" sz="2000" b="1" dirty="0" err="1"/>
              <a:t>kecelakaan</a:t>
            </a:r>
            <a:r>
              <a:rPr lang="en-US" sz="2000" b="1" dirty="0"/>
              <a:t> </a:t>
            </a:r>
            <a:r>
              <a:rPr lang="en-US" sz="2000" b="1" dirty="0" err="1"/>
              <a:t>kerja</a:t>
            </a:r>
            <a:r>
              <a:rPr lang="en-US" sz="2000" dirty="0"/>
              <a:t>: </a:t>
            </a:r>
            <a:r>
              <a:rPr lang="en-US" sz="2000" dirty="0" err="1"/>
              <a:t>pelatihan</a:t>
            </a:r>
            <a:r>
              <a:rPr lang="en-US" sz="2000" dirty="0"/>
              <a:t> SOP </a:t>
            </a:r>
            <a:r>
              <a:rPr lang="en-US" sz="2000" dirty="0" err="1"/>
              <a:t>penggunaan</a:t>
            </a:r>
            <a:r>
              <a:rPr lang="en-US" sz="2000" dirty="0"/>
              <a:t> </a:t>
            </a:r>
            <a:r>
              <a:rPr lang="en-US" sz="2000" dirty="0" err="1"/>
              <a:t>alat</a:t>
            </a:r>
            <a:r>
              <a:rPr lang="en-US" sz="2000" dirty="0"/>
              <a:t>, APD (</a:t>
            </a:r>
            <a:r>
              <a:rPr lang="en-US" sz="2000" dirty="0" err="1"/>
              <a:t>Alat</a:t>
            </a:r>
            <a:r>
              <a:rPr lang="en-US" sz="2000" dirty="0"/>
              <a:t> </a:t>
            </a:r>
            <a:r>
              <a:rPr lang="en-US" sz="2000" dirty="0" err="1"/>
              <a:t>Pelindung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Keselamatan</a:t>
            </a:r>
            <a:r>
              <a:rPr lang="en-US" sz="2000" b="1" dirty="0"/>
              <a:t> </a:t>
            </a:r>
            <a:r>
              <a:rPr lang="en-US" sz="2000" b="1" dirty="0" err="1"/>
              <a:t>fasilitas</a:t>
            </a:r>
            <a:r>
              <a:rPr lang="en-US" sz="2000" dirty="0"/>
              <a:t>: </a:t>
            </a:r>
            <a:r>
              <a:rPr lang="en-US" sz="2000" dirty="0" err="1"/>
              <a:t>ketersediaan</a:t>
            </a:r>
            <a:r>
              <a:rPr lang="en-US" sz="2000" dirty="0"/>
              <a:t> </a:t>
            </a:r>
            <a:r>
              <a:rPr lang="en-US" sz="2000" dirty="0" err="1"/>
              <a:t>jalur</a:t>
            </a:r>
            <a:r>
              <a:rPr lang="en-US" sz="2000" dirty="0"/>
              <a:t> </a:t>
            </a:r>
            <a:r>
              <a:rPr lang="en-US" sz="2000" dirty="0" err="1"/>
              <a:t>evakuasi</a:t>
            </a:r>
            <a:r>
              <a:rPr lang="en-US" sz="2000" dirty="0"/>
              <a:t>, alarm </a:t>
            </a:r>
            <a:r>
              <a:rPr lang="en-US" sz="2000" dirty="0" err="1"/>
              <a:t>kebakaran</a:t>
            </a:r>
            <a:r>
              <a:rPr lang="en-US" sz="2000" dirty="0"/>
              <a:t>, APAR (</a:t>
            </a:r>
            <a:r>
              <a:rPr lang="en-US" sz="2000" i="1" dirty="0" err="1"/>
              <a:t>Alat</a:t>
            </a:r>
            <a:r>
              <a:rPr lang="en-US" sz="2000" i="1" dirty="0"/>
              <a:t> </a:t>
            </a:r>
            <a:r>
              <a:rPr lang="en-US" sz="2000" i="1" dirty="0" err="1"/>
              <a:t>Pemadam</a:t>
            </a:r>
            <a:r>
              <a:rPr lang="en-US" sz="2000" i="1" dirty="0"/>
              <a:t> </a:t>
            </a:r>
            <a:r>
              <a:rPr lang="en-US" sz="2000" i="1" dirty="0" err="1"/>
              <a:t>Api</a:t>
            </a:r>
            <a:r>
              <a:rPr lang="en-US" sz="2000" i="1" dirty="0"/>
              <a:t> </a:t>
            </a:r>
            <a:r>
              <a:rPr lang="en-US" sz="2000" i="1" dirty="0" err="1"/>
              <a:t>Ringan</a:t>
            </a:r>
            <a:r>
              <a:rPr lang="en-US" sz="2000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Keselamatan</a:t>
            </a:r>
            <a:r>
              <a:rPr lang="en-US" sz="2000" b="1" dirty="0"/>
              <a:t> </a:t>
            </a:r>
            <a:r>
              <a:rPr lang="en-US" sz="2000" b="1" dirty="0" err="1"/>
              <a:t>wisatawan</a:t>
            </a:r>
            <a:r>
              <a:rPr lang="en-US" sz="2000" dirty="0"/>
              <a:t>: lifeguard di </a:t>
            </a:r>
            <a:r>
              <a:rPr lang="en-US" sz="2000" dirty="0" err="1"/>
              <a:t>pantai</a:t>
            </a:r>
            <a:r>
              <a:rPr lang="en-US" sz="2000" dirty="0"/>
              <a:t>, </a:t>
            </a:r>
            <a:r>
              <a:rPr lang="en-US" sz="2000" dirty="0" err="1"/>
              <a:t>rambu</a:t>
            </a:r>
            <a:r>
              <a:rPr lang="en-US" sz="2000" dirty="0"/>
              <a:t> </a:t>
            </a:r>
            <a:r>
              <a:rPr lang="en-US" sz="2000" dirty="0" err="1"/>
              <a:t>jalur</a:t>
            </a:r>
            <a:r>
              <a:rPr lang="en-US" sz="2000" dirty="0"/>
              <a:t> </a:t>
            </a:r>
            <a:r>
              <a:rPr lang="en-US" sz="2000" dirty="0" err="1"/>
              <a:t>evakuasi</a:t>
            </a:r>
            <a:r>
              <a:rPr lang="en-US" sz="2000" dirty="0"/>
              <a:t> di </a:t>
            </a:r>
            <a:r>
              <a:rPr lang="en-US" sz="2000" dirty="0" err="1"/>
              <a:t>gunung</a:t>
            </a:r>
            <a:r>
              <a:rPr lang="en-US" sz="2000" dirty="0"/>
              <a:t>, </a:t>
            </a:r>
            <a:r>
              <a:rPr lang="en-US" sz="2000" dirty="0" err="1"/>
              <a:t>pembatas</a:t>
            </a:r>
            <a:r>
              <a:rPr lang="en-US" sz="2000" dirty="0"/>
              <a:t> </a:t>
            </a:r>
            <a:r>
              <a:rPr lang="en-US" sz="2000" dirty="0" err="1"/>
              <a:t>kapasitas</a:t>
            </a:r>
            <a:r>
              <a:rPr lang="en-US" sz="2000" dirty="0"/>
              <a:t> di </a:t>
            </a:r>
            <a:r>
              <a:rPr lang="en-US" sz="2000" dirty="0" err="1"/>
              <a:t>wahana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Kesehatan</a:t>
            </a:r>
            <a:r>
              <a:rPr lang="en-US" sz="2000" b="1" dirty="0"/>
              <a:t> </a:t>
            </a:r>
            <a:r>
              <a:rPr lang="en-US" sz="2000" b="1" dirty="0" err="1"/>
              <a:t>kerja</a:t>
            </a:r>
            <a:r>
              <a:rPr lang="en-US" sz="2000" dirty="0"/>
              <a:t>: </a:t>
            </a:r>
            <a:r>
              <a:rPr lang="en-US" sz="2000" dirty="0" err="1"/>
              <a:t>pemeriksaan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karyawan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rutin</a:t>
            </a:r>
            <a:r>
              <a:rPr lang="en-US" sz="2000" dirty="0"/>
              <a:t>, P3K,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asuransi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Pengelolaan</a:t>
            </a:r>
            <a:r>
              <a:rPr lang="en-US" sz="2000" b="1" dirty="0"/>
              <a:t> </a:t>
            </a:r>
            <a:r>
              <a:rPr lang="en-US" sz="2000" b="1" dirty="0" err="1"/>
              <a:t>risiko</a:t>
            </a:r>
            <a:r>
              <a:rPr lang="en-US" sz="2000" dirty="0"/>
              <a:t>: </a:t>
            </a:r>
            <a:r>
              <a:rPr lang="en-US" sz="2000" dirty="0" err="1"/>
              <a:t>identifikasi</a:t>
            </a:r>
            <a:r>
              <a:rPr lang="en-US" sz="2000" dirty="0"/>
              <a:t> </a:t>
            </a:r>
            <a:r>
              <a:rPr lang="en-US" sz="2000" dirty="0" err="1"/>
              <a:t>bahaya</a:t>
            </a:r>
            <a:r>
              <a:rPr lang="en-US" sz="2000" dirty="0"/>
              <a:t> (</a:t>
            </a:r>
            <a:r>
              <a:rPr lang="en-US" sz="2000" dirty="0" err="1"/>
              <a:t>alat</a:t>
            </a:r>
            <a:r>
              <a:rPr lang="en-US" sz="2000" dirty="0"/>
              <a:t> </a:t>
            </a:r>
            <a:r>
              <a:rPr lang="en-US" sz="2000" dirty="0" err="1"/>
              <a:t>tajam</a:t>
            </a:r>
            <a:r>
              <a:rPr lang="en-US" sz="2000" dirty="0"/>
              <a:t>, </a:t>
            </a: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kimia</a:t>
            </a:r>
            <a:r>
              <a:rPr lang="en-US" sz="2000" dirty="0"/>
              <a:t>, </a:t>
            </a:r>
            <a:r>
              <a:rPr lang="en-US" sz="2000" dirty="0" err="1"/>
              <a:t>ketinggian</a:t>
            </a:r>
            <a:r>
              <a:rPr lang="en-US" sz="2000" dirty="0"/>
              <a:t>, </a:t>
            </a:r>
            <a:r>
              <a:rPr lang="en-US" sz="2000" dirty="0" err="1"/>
              <a:t>ombak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, </a:t>
            </a:r>
            <a:r>
              <a:rPr lang="en-US" sz="2000" dirty="0" err="1"/>
              <a:t>wahana</a:t>
            </a:r>
            <a:r>
              <a:rPr lang="en-US" sz="2000" dirty="0"/>
              <a:t> </a:t>
            </a:r>
            <a:r>
              <a:rPr lang="en-US" sz="2000" dirty="0" err="1"/>
              <a:t>berbahaya</a:t>
            </a:r>
            <a:r>
              <a:rPr lang="en-US" sz="2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5310644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914400"/>
            <a:ext cx="8610600" cy="233910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err="1" smtClean="0"/>
              <a:t>Regulasi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Nasional</a:t>
            </a:r>
            <a:r>
              <a:rPr lang="en-US" sz="2000" b="1" dirty="0" smtClean="0"/>
              <a:t> (Indonesia)</a:t>
            </a:r>
          </a:p>
          <a:p>
            <a:pPr>
              <a:buFont typeface="+mj-lt"/>
              <a:buAutoNum type="arabicPeriod"/>
            </a:pPr>
            <a:r>
              <a:rPr lang="en-US" b="1" dirty="0" smtClean="0"/>
              <a:t>UU No. 10 </a:t>
            </a:r>
            <a:r>
              <a:rPr lang="en-US" b="1" dirty="0" err="1" smtClean="0"/>
              <a:t>Tahun</a:t>
            </a:r>
            <a:r>
              <a:rPr lang="en-US" b="1" dirty="0" smtClean="0"/>
              <a:t> 2009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Kepariwisataan</a:t>
            </a:r>
            <a:endParaRPr lang="en-US" dirty="0" smtClean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 smtClean="0"/>
              <a:t>Pasal</a:t>
            </a:r>
            <a:r>
              <a:rPr lang="en-US" dirty="0" smtClean="0"/>
              <a:t> 26 </a:t>
            </a:r>
            <a:r>
              <a:rPr lang="en-US" dirty="0" err="1" smtClean="0"/>
              <a:t>menyebutkan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pariwisata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b="1" dirty="0" err="1" smtClean="0"/>
              <a:t>kesehatan</a:t>
            </a:r>
            <a:r>
              <a:rPr lang="en-US" b="1" dirty="0" smtClean="0"/>
              <a:t>, </a:t>
            </a:r>
            <a:r>
              <a:rPr lang="en-US" b="1" dirty="0" err="1" smtClean="0"/>
              <a:t>kebersihan</a:t>
            </a:r>
            <a:r>
              <a:rPr lang="en-US" b="1" dirty="0" smtClean="0"/>
              <a:t>, </a:t>
            </a:r>
            <a:r>
              <a:rPr lang="en-US" b="1" dirty="0" err="1" smtClean="0"/>
              <a:t>kenyamanan</a:t>
            </a:r>
            <a:r>
              <a:rPr lang="en-US" b="1" dirty="0" smtClean="0"/>
              <a:t>,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keselamatan</a:t>
            </a:r>
            <a:r>
              <a:rPr lang="en-US" b="1" dirty="0" smtClean="0"/>
              <a:t> </a:t>
            </a:r>
            <a:r>
              <a:rPr lang="en-US" b="1" dirty="0" err="1" smtClean="0"/>
              <a:t>wisatawan</a:t>
            </a:r>
            <a:r>
              <a:rPr lang="en-US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 smtClean="0"/>
              <a:t>UU No. 36 </a:t>
            </a:r>
            <a:r>
              <a:rPr lang="en-US" b="1" dirty="0" err="1" smtClean="0"/>
              <a:t>Tahun</a:t>
            </a:r>
            <a:r>
              <a:rPr lang="en-US" b="1" dirty="0" smtClean="0"/>
              <a:t> 2009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Kesehatan</a:t>
            </a:r>
            <a:endParaRPr lang="en-US" dirty="0" smtClean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b="1" dirty="0" err="1" smtClean="0"/>
              <a:t>sanitasi</a:t>
            </a:r>
            <a:r>
              <a:rPr lang="en-US" b="1" dirty="0" smtClean="0"/>
              <a:t> </a:t>
            </a:r>
            <a:r>
              <a:rPr lang="en-US" b="1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penyakit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di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destinasi</a:t>
            </a:r>
            <a:r>
              <a:rPr lang="en-US" dirty="0" smtClean="0"/>
              <a:t> </a:t>
            </a:r>
            <a:r>
              <a:rPr lang="en-US" dirty="0" err="1" smtClean="0"/>
              <a:t>wisata</a:t>
            </a:r>
            <a:r>
              <a:rPr lang="en-US" dirty="0" smtClean="0"/>
              <a:t>.</a:t>
            </a:r>
          </a:p>
          <a:p>
            <a:pPr lvl="1"/>
            <a:endParaRPr lang="en-US" dirty="0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152400" y="3239778"/>
            <a:ext cx="8610600" cy="286232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Peraturan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Menteri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Kesehatan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Permenkes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Permenkes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No. 1096/MENKES/PER/VI/2011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Higiene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Sanitasi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Jasa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Boga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Permenkes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No. 70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Tahun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2016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Persyaratan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Kesehatan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Lingkungan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Industri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Permenkes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No. 32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Tahun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2017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→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Standar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Baku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Mutu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Kesehatan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Lingkungan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Persyaratan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Kesehatan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Keperluan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UU No. 1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Tahun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1970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tentang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Keselamatan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Dasar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hukum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untuk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melindungi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tenaga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risiko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kecelakaan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termasuk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sektor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pariwisata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/>
              <a:t>P</a:t>
            </a:r>
            <a:r>
              <a:rPr lang="en-US" sz="1600" b="1" dirty="0" smtClean="0"/>
              <a:t>P </a:t>
            </a:r>
            <a:r>
              <a:rPr lang="en-US" sz="1600" b="1" dirty="0"/>
              <a:t>No. 50 </a:t>
            </a:r>
            <a:r>
              <a:rPr lang="en-US" sz="1600" b="1" dirty="0" err="1"/>
              <a:t>Tahun</a:t>
            </a:r>
            <a:r>
              <a:rPr lang="en-US" sz="1600" b="1" dirty="0"/>
              <a:t> 2012</a:t>
            </a:r>
            <a:r>
              <a:rPr lang="en-US" sz="1600" dirty="0"/>
              <a:t> </a:t>
            </a:r>
            <a:r>
              <a:rPr lang="en-US" sz="1600" dirty="0" err="1"/>
              <a:t>tentang</a:t>
            </a:r>
            <a:r>
              <a:rPr lang="en-US" sz="1600" dirty="0"/>
              <a:t> </a:t>
            </a:r>
            <a:r>
              <a:rPr lang="en-US" sz="1600" dirty="0" err="1"/>
              <a:t>Penerapan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r>
              <a:rPr lang="en-US" sz="1600" dirty="0"/>
              <a:t> </a:t>
            </a:r>
            <a:r>
              <a:rPr lang="en-US" sz="1600" dirty="0" err="1"/>
              <a:t>Manajemen</a:t>
            </a:r>
            <a:r>
              <a:rPr lang="en-US" sz="1600" dirty="0"/>
              <a:t> </a:t>
            </a:r>
            <a:r>
              <a:rPr lang="en-US" sz="1600" dirty="0" err="1"/>
              <a:t>Keselamatan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Kesehatan</a:t>
            </a:r>
            <a:r>
              <a:rPr lang="en-US" sz="1600" dirty="0"/>
              <a:t> </a:t>
            </a:r>
            <a:r>
              <a:rPr lang="en-US" sz="1600" dirty="0" err="1"/>
              <a:t>Kerja</a:t>
            </a:r>
            <a:r>
              <a:rPr lang="en-US" sz="1600" dirty="0"/>
              <a:t> (SMK3).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60007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2900" y="1623179"/>
            <a:ext cx="8458200" cy="31393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err="1"/>
              <a:t>Regulasi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endParaRPr lang="en-US" b="1" dirty="0"/>
          </a:p>
          <a:p>
            <a:r>
              <a:rPr lang="en-US" b="1" dirty="0"/>
              <a:t>1. WHO (World Health Organization)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International Health Regulations (IHR) 2005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, </a:t>
            </a:r>
            <a:r>
              <a:rPr lang="en-US" b="1" dirty="0" err="1"/>
              <a:t>sanitasi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pencegahan</a:t>
            </a:r>
            <a:r>
              <a:rPr lang="en-US" b="1" dirty="0"/>
              <a:t> </a:t>
            </a:r>
            <a:r>
              <a:rPr lang="en-US" b="1" dirty="0" err="1"/>
              <a:t>penyakit</a:t>
            </a:r>
            <a:r>
              <a:rPr lang="en-US" b="1" dirty="0"/>
              <a:t> </a:t>
            </a:r>
            <a:r>
              <a:rPr lang="en-US" b="1" dirty="0" err="1"/>
              <a:t>menular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bandara</a:t>
            </a:r>
            <a:r>
              <a:rPr lang="en-US" dirty="0"/>
              <a:t>, </a:t>
            </a:r>
            <a:r>
              <a:rPr lang="en-US" dirty="0" err="1"/>
              <a:t>pelabuhan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WHO Guidelines on Sanitation and Health (2018)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sanitasi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di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WHO Food Safety Guidelines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i="1" dirty="0"/>
              <a:t>food hygiene</a:t>
            </a:r>
            <a:r>
              <a:rPr lang="en-US" dirty="0"/>
              <a:t> di </a:t>
            </a:r>
            <a:r>
              <a:rPr lang="en-US" dirty="0" err="1"/>
              <a:t>restoran</a:t>
            </a:r>
            <a:r>
              <a:rPr lang="en-US" dirty="0"/>
              <a:t>, hotel,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katering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71228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612845"/>
            <a:ext cx="8534400" cy="34163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ILO (International </a:t>
            </a:r>
            <a:r>
              <a:rPr lang="en-US" b="1" dirty="0" err="1"/>
              <a:t>Labour</a:t>
            </a:r>
            <a:r>
              <a:rPr lang="en-US" b="1" dirty="0"/>
              <a:t> Organization)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ILO Convention No. 155 (1981)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i="1" dirty="0"/>
              <a:t>Occupational Safety and Health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kecelakaan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ILO Convention No. 187 (2006)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i="1" dirty="0"/>
              <a:t>Promotional Framework for Occupational Safety and Health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K3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di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ILO Code of Practice: Safety and Health in the Hotel, Catering and Tourism Sector (2001)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K3 di </a:t>
            </a:r>
            <a:r>
              <a:rPr lang="en-US" dirty="0" err="1"/>
              <a:t>industri</a:t>
            </a:r>
            <a:r>
              <a:rPr lang="en-US" dirty="0"/>
              <a:t> hotel, </a:t>
            </a:r>
            <a:r>
              <a:rPr lang="en-US" dirty="0" err="1"/>
              <a:t>restoran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dapur</a:t>
            </a:r>
            <a:r>
              <a:rPr lang="en-US" dirty="0"/>
              <a:t>, housekeeping, front office,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0517955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914400"/>
            <a:ext cx="6400800" cy="609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1. Hygiene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133600"/>
            <a:ext cx="7412182" cy="34163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Hygiene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upaya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tindakan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menjaga</a:t>
            </a:r>
            <a:r>
              <a:rPr lang="en-US" sz="2400" dirty="0"/>
              <a:t>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agar </a:t>
            </a:r>
            <a:r>
              <a:rPr lang="en-US" sz="2400" dirty="0" err="1"/>
              <a:t>terhindar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kotoran</a:t>
            </a:r>
            <a:r>
              <a:rPr lang="en-US" sz="2400" dirty="0"/>
              <a:t>, </a:t>
            </a:r>
            <a:r>
              <a:rPr lang="en-US" sz="2400" dirty="0" err="1"/>
              <a:t>penyakit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kontaminasi</a:t>
            </a:r>
            <a:r>
              <a:rPr lang="en-US" sz="2400" dirty="0"/>
              <a:t>.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dirty="0" err="1"/>
              <a:t>pariwisata</a:t>
            </a:r>
            <a:r>
              <a:rPr lang="en-US" sz="2400" dirty="0"/>
              <a:t>, </a:t>
            </a:r>
            <a:r>
              <a:rPr lang="en-US" sz="2400" i="1" dirty="0"/>
              <a:t>hygiene</a:t>
            </a:r>
            <a:r>
              <a:rPr lang="en-US" sz="2400" dirty="0"/>
              <a:t>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/>
              <a:t> </a:t>
            </a:r>
            <a:r>
              <a:rPr lang="en-US" sz="2400" dirty="0" err="1"/>
              <a:t>karyawan</a:t>
            </a:r>
            <a:r>
              <a:rPr lang="en-US" sz="2400" dirty="0"/>
              <a:t> (personal hygiene),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makanan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minuman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akomodasi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. </a:t>
            </a:r>
            <a:r>
              <a:rPr lang="en-US" sz="2400" dirty="0" err="1"/>
              <a:t>Tujuannya</a:t>
            </a:r>
            <a:r>
              <a:rPr lang="en-US" sz="2400" dirty="0"/>
              <a:t> agar </a:t>
            </a:r>
            <a:r>
              <a:rPr lang="en-US" sz="2400" dirty="0" err="1"/>
              <a:t>wisatawan</a:t>
            </a:r>
            <a:r>
              <a:rPr lang="en-US" sz="2400" dirty="0"/>
              <a:t>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nyaman</a:t>
            </a:r>
            <a:r>
              <a:rPr lang="en-US" sz="2400" dirty="0"/>
              <a:t>, </a:t>
            </a:r>
            <a:r>
              <a:rPr lang="en-US" sz="2400" dirty="0" err="1"/>
              <a:t>aman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terlindungi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37104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66800" y="762000"/>
            <a:ext cx="2438400" cy="6858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2. </a:t>
            </a:r>
            <a:r>
              <a:rPr lang="en-US" b="1" dirty="0" err="1">
                <a:solidFill>
                  <a:schemeClr val="tx1"/>
                </a:solidFill>
              </a:rPr>
              <a:t>Sanitasi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2209800"/>
            <a:ext cx="78486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Sanitasi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pencegahan</a:t>
            </a:r>
            <a:r>
              <a:rPr lang="en-US" sz="2000" dirty="0"/>
              <a:t> </a:t>
            </a:r>
            <a:r>
              <a:rPr lang="en-US" sz="2000" dirty="0" err="1"/>
              <a:t>penyakit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mengatur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menjaga</a:t>
            </a:r>
            <a:r>
              <a:rPr lang="en-US" sz="2000" dirty="0"/>
              <a:t> </a:t>
            </a:r>
            <a:r>
              <a:rPr lang="en-US" sz="2000" dirty="0" err="1"/>
              <a:t>faktor-faktor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yang </a:t>
            </a:r>
            <a:r>
              <a:rPr lang="en-US" sz="2000" dirty="0" err="1"/>
              <a:t>memengaruhi</a:t>
            </a:r>
            <a:r>
              <a:rPr lang="en-US" sz="2000" dirty="0"/>
              <a:t> </a:t>
            </a:r>
            <a:r>
              <a:rPr lang="en-US" sz="2000" dirty="0" err="1"/>
              <a:t>kesehatan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.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, </a:t>
            </a:r>
            <a:r>
              <a:rPr lang="en-US" sz="2000" i="1" dirty="0" err="1"/>
              <a:t>sanitasi</a:t>
            </a:r>
            <a:r>
              <a:rPr lang="en-US" sz="2000" dirty="0"/>
              <a:t> </a:t>
            </a:r>
            <a:r>
              <a:rPr lang="en-US" sz="2000" dirty="0" err="1"/>
              <a:t>berkaitan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pengelolaan</a:t>
            </a:r>
            <a:r>
              <a:rPr lang="en-US" sz="2000" dirty="0"/>
              <a:t> air </a:t>
            </a:r>
            <a:r>
              <a:rPr lang="en-US" sz="2000" dirty="0" err="1"/>
              <a:t>bersih</a:t>
            </a:r>
            <a:r>
              <a:rPr lang="en-US" sz="2000" dirty="0"/>
              <a:t>, </a:t>
            </a:r>
            <a:r>
              <a:rPr lang="en-US" sz="2000" dirty="0" err="1"/>
              <a:t>pembuangan</a:t>
            </a:r>
            <a:r>
              <a:rPr lang="en-US" sz="2000" dirty="0"/>
              <a:t> </a:t>
            </a:r>
            <a:r>
              <a:rPr lang="en-US" sz="2000" dirty="0" err="1"/>
              <a:t>limbah</a:t>
            </a:r>
            <a:r>
              <a:rPr lang="en-US" sz="2000" dirty="0"/>
              <a:t>,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sampah</a:t>
            </a:r>
            <a:r>
              <a:rPr lang="en-US" sz="2000" dirty="0"/>
              <a:t>,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drainase</a:t>
            </a:r>
            <a:r>
              <a:rPr lang="en-US" sz="2000" dirty="0"/>
              <a:t>,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pengendalian</a:t>
            </a:r>
            <a:r>
              <a:rPr lang="en-US" sz="2000" dirty="0"/>
              <a:t> </a:t>
            </a:r>
            <a:r>
              <a:rPr lang="en-US" sz="2000" dirty="0" err="1"/>
              <a:t>hama</a:t>
            </a:r>
            <a:r>
              <a:rPr lang="en-US" sz="2000" dirty="0"/>
              <a:t>. </a:t>
            </a:r>
            <a:r>
              <a:rPr lang="en-US" sz="2000" dirty="0" err="1"/>
              <a:t>Sanitasi</a:t>
            </a:r>
            <a:r>
              <a:rPr lang="en-US" sz="2000" dirty="0"/>
              <a:t> yang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mendukung</a:t>
            </a:r>
            <a:r>
              <a:rPr lang="en-US" sz="2000" dirty="0"/>
              <a:t> </a:t>
            </a:r>
            <a:r>
              <a:rPr lang="en-US" sz="2000" dirty="0" err="1"/>
              <a:t>terciptanya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yang </a:t>
            </a:r>
            <a:r>
              <a:rPr lang="en-US" sz="2000" dirty="0" err="1"/>
              <a:t>sehat</a:t>
            </a:r>
            <a:r>
              <a:rPr lang="en-US" sz="2000" dirty="0"/>
              <a:t>, </a:t>
            </a:r>
            <a:r>
              <a:rPr lang="en-US" sz="2000" dirty="0" err="1"/>
              <a:t>bersih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ramah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51803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200" y="609600"/>
            <a:ext cx="3352800" cy="609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3. </a:t>
            </a:r>
            <a:r>
              <a:rPr lang="en-US" b="1" dirty="0" err="1">
                <a:solidFill>
                  <a:schemeClr val="tx1"/>
                </a:solidFill>
              </a:rPr>
              <a:t>Keselamatan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Kerja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981200"/>
            <a:ext cx="7848600" cy="2923877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300" dirty="0"/>
              <a:t/>
            </a:r>
            <a:br>
              <a:rPr lang="en-US" sz="2300" dirty="0"/>
            </a:br>
            <a:r>
              <a:rPr lang="en-US" sz="2300" dirty="0" err="1"/>
              <a:t>Keselamatan</a:t>
            </a:r>
            <a:r>
              <a:rPr lang="en-US" sz="2300" dirty="0"/>
              <a:t> </a:t>
            </a:r>
            <a:r>
              <a:rPr lang="en-US" sz="2300" dirty="0" err="1"/>
              <a:t>kerja</a:t>
            </a:r>
            <a:r>
              <a:rPr lang="en-US" sz="2300" dirty="0"/>
              <a:t> </a:t>
            </a:r>
            <a:r>
              <a:rPr lang="en-US" sz="2300" dirty="0" err="1"/>
              <a:t>adalah</a:t>
            </a:r>
            <a:r>
              <a:rPr lang="en-US" sz="2300" dirty="0"/>
              <a:t> </a:t>
            </a:r>
            <a:r>
              <a:rPr lang="en-US" sz="2300" dirty="0" err="1"/>
              <a:t>serangkaian</a:t>
            </a:r>
            <a:r>
              <a:rPr lang="en-US" sz="2300" dirty="0"/>
              <a:t> </a:t>
            </a:r>
            <a:r>
              <a:rPr lang="en-US" sz="2300" dirty="0" err="1"/>
              <a:t>upaya</a:t>
            </a:r>
            <a:r>
              <a:rPr lang="en-US" sz="2300" dirty="0"/>
              <a:t> </a:t>
            </a:r>
            <a:r>
              <a:rPr lang="en-US" sz="2300" dirty="0" err="1"/>
              <a:t>untuk</a:t>
            </a:r>
            <a:r>
              <a:rPr lang="en-US" sz="2300" dirty="0"/>
              <a:t> </a:t>
            </a:r>
            <a:r>
              <a:rPr lang="en-US" sz="2300" dirty="0" err="1"/>
              <a:t>menjamin</a:t>
            </a:r>
            <a:r>
              <a:rPr lang="en-US" sz="2300" dirty="0"/>
              <a:t> </a:t>
            </a:r>
            <a:r>
              <a:rPr lang="en-US" sz="2300" dirty="0" err="1"/>
              <a:t>dan</a:t>
            </a:r>
            <a:r>
              <a:rPr lang="en-US" sz="2300" dirty="0"/>
              <a:t> </a:t>
            </a:r>
            <a:r>
              <a:rPr lang="en-US" sz="2300" dirty="0" err="1"/>
              <a:t>melindungi</a:t>
            </a:r>
            <a:r>
              <a:rPr lang="en-US" sz="2300" dirty="0"/>
              <a:t> </a:t>
            </a:r>
            <a:r>
              <a:rPr lang="en-US" sz="2300" dirty="0" err="1"/>
              <a:t>tenaga</a:t>
            </a:r>
            <a:r>
              <a:rPr lang="en-US" sz="2300" dirty="0"/>
              <a:t> </a:t>
            </a:r>
            <a:r>
              <a:rPr lang="en-US" sz="2300" dirty="0" err="1"/>
              <a:t>kerja</a:t>
            </a:r>
            <a:r>
              <a:rPr lang="en-US" sz="2300" dirty="0"/>
              <a:t> </a:t>
            </a:r>
            <a:r>
              <a:rPr lang="en-US" sz="2300" dirty="0" err="1"/>
              <a:t>dari</a:t>
            </a:r>
            <a:r>
              <a:rPr lang="en-US" sz="2300" dirty="0"/>
              <a:t> </a:t>
            </a:r>
            <a:r>
              <a:rPr lang="en-US" sz="2300" dirty="0" err="1"/>
              <a:t>risiko</a:t>
            </a:r>
            <a:r>
              <a:rPr lang="en-US" sz="2300" dirty="0"/>
              <a:t> </a:t>
            </a:r>
            <a:r>
              <a:rPr lang="en-US" sz="2300" dirty="0" err="1"/>
              <a:t>kecelakaan</a:t>
            </a:r>
            <a:r>
              <a:rPr lang="en-US" sz="2300" dirty="0"/>
              <a:t> </a:t>
            </a:r>
            <a:r>
              <a:rPr lang="en-US" sz="2300" dirty="0" err="1"/>
              <a:t>atau</a:t>
            </a:r>
            <a:r>
              <a:rPr lang="en-US" sz="2300" dirty="0"/>
              <a:t> </a:t>
            </a:r>
            <a:r>
              <a:rPr lang="en-US" sz="2300" dirty="0" err="1"/>
              <a:t>bahaya</a:t>
            </a:r>
            <a:r>
              <a:rPr lang="en-US" sz="2300" dirty="0"/>
              <a:t> di </a:t>
            </a:r>
            <a:r>
              <a:rPr lang="en-US" sz="2300" dirty="0" err="1"/>
              <a:t>tempat</a:t>
            </a:r>
            <a:r>
              <a:rPr lang="en-US" sz="2300" dirty="0"/>
              <a:t> </a:t>
            </a:r>
            <a:r>
              <a:rPr lang="en-US" sz="2300" dirty="0" err="1"/>
              <a:t>kerja</a:t>
            </a:r>
            <a:r>
              <a:rPr lang="en-US" sz="2300" dirty="0"/>
              <a:t>. </a:t>
            </a:r>
            <a:r>
              <a:rPr lang="en-US" sz="2300" dirty="0" err="1"/>
              <a:t>Dalam</a:t>
            </a:r>
            <a:r>
              <a:rPr lang="en-US" sz="2300" dirty="0"/>
              <a:t> </a:t>
            </a:r>
            <a:r>
              <a:rPr lang="en-US" sz="2300" dirty="0" err="1"/>
              <a:t>industri</a:t>
            </a:r>
            <a:r>
              <a:rPr lang="en-US" sz="2300" dirty="0"/>
              <a:t> </a:t>
            </a:r>
            <a:r>
              <a:rPr lang="en-US" sz="2300" dirty="0" err="1"/>
              <a:t>pariwisata</a:t>
            </a:r>
            <a:r>
              <a:rPr lang="en-US" sz="2300" dirty="0"/>
              <a:t>, </a:t>
            </a:r>
            <a:r>
              <a:rPr lang="en-US" sz="2300" dirty="0" err="1"/>
              <a:t>hal</a:t>
            </a:r>
            <a:r>
              <a:rPr lang="en-US" sz="2300" dirty="0"/>
              <a:t> </a:t>
            </a:r>
            <a:r>
              <a:rPr lang="en-US" sz="2300" dirty="0" err="1"/>
              <a:t>ini</a:t>
            </a:r>
            <a:r>
              <a:rPr lang="en-US" sz="2300" dirty="0"/>
              <a:t> </a:t>
            </a:r>
            <a:r>
              <a:rPr lang="en-US" sz="2300" dirty="0" err="1"/>
              <a:t>mencakup</a:t>
            </a:r>
            <a:r>
              <a:rPr lang="en-US" sz="2300" dirty="0"/>
              <a:t> </a:t>
            </a:r>
            <a:r>
              <a:rPr lang="en-US" sz="2300" dirty="0" err="1"/>
              <a:t>pencegahan</a:t>
            </a:r>
            <a:r>
              <a:rPr lang="en-US" sz="2300" dirty="0"/>
              <a:t> </a:t>
            </a:r>
            <a:r>
              <a:rPr lang="en-US" sz="2300" dirty="0" err="1"/>
              <a:t>kebakaran</a:t>
            </a:r>
            <a:r>
              <a:rPr lang="en-US" sz="2300" dirty="0"/>
              <a:t> di hotel/</a:t>
            </a:r>
            <a:r>
              <a:rPr lang="en-US" sz="2300" dirty="0" err="1"/>
              <a:t>restoran</a:t>
            </a:r>
            <a:r>
              <a:rPr lang="en-US" sz="2300" dirty="0"/>
              <a:t>, </a:t>
            </a:r>
            <a:r>
              <a:rPr lang="en-US" sz="2300" dirty="0" err="1"/>
              <a:t>keselamatan</a:t>
            </a:r>
            <a:r>
              <a:rPr lang="en-US" sz="2300" dirty="0"/>
              <a:t> </a:t>
            </a:r>
            <a:r>
              <a:rPr lang="en-US" sz="2300" dirty="0" err="1"/>
              <a:t>penggunaan</a:t>
            </a:r>
            <a:r>
              <a:rPr lang="en-US" sz="2300" dirty="0"/>
              <a:t> </a:t>
            </a:r>
            <a:r>
              <a:rPr lang="en-US" sz="2300" dirty="0" err="1"/>
              <a:t>peralatan</a:t>
            </a:r>
            <a:r>
              <a:rPr lang="en-US" sz="2300" dirty="0"/>
              <a:t> </a:t>
            </a:r>
            <a:r>
              <a:rPr lang="en-US" sz="2300" dirty="0" err="1"/>
              <a:t>dapur</a:t>
            </a:r>
            <a:r>
              <a:rPr lang="en-US" sz="2300" dirty="0"/>
              <a:t> </a:t>
            </a:r>
            <a:r>
              <a:rPr lang="en-US" sz="2300" dirty="0" err="1"/>
              <a:t>atau</a:t>
            </a:r>
            <a:r>
              <a:rPr lang="en-US" sz="2300" dirty="0"/>
              <a:t> housekeeping, </a:t>
            </a:r>
            <a:r>
              <a:rPr lang="en-US" sz="2300" dirty="0" err="1"/>
              <a:t>standar</a:t>
            </a:r>
            <a:r>
              <a:rPr lang="en-US" sz="2300" dirty="0"/>
              <a:t> </a:t>
            </a:r>
            <a:r>
              <a:rPr lang="en-US" sz="2300" dirty="0" err="1"/>
              <a:t>keamanan</a:t>
            </a:r>
            <a:r>
              <a:rPr lang="en-US" sz="2300" dirty="0"/>
              <a:t> di area </a:t>
            </a:r>
            <a:r>
              <a:rPr lang="en-US" sz="2300" dirty="0" err="1"/>
              <a:t>wisata</a:t>
            </a:r>
            <a:r>
              <a:rPr lang="en-US" sz="2300" dirty="0"/>
              <a:t>, </a:t>
            </a:r>
            <a:r>
              <a:rPr lang="en-US" sz="2300" dirty="0" err="1"/>
              <a:t>hingga</a:t>
            </a:r>
            <a:r>
              <a:rPr lang="en-US" sz="2300" dirty="0"/>
              <a:t> </a:t>
            </a:r>
            <a:r>
              <a:rPr lang="en-US" sz="2300" dirty="0" err="1"/>
              <a:t>perlindungan</a:t>
            </a:r>
            <a:r>
              <a:rPr lang="en-US" sz="2300" dirty="0"/>
              <a:t> </a:t>
            </a:r>
            <a:r>
              <a:rPr lang="en-US" sz="2300" dirty="0" err="1"/>
              <a:t>wisatawan</a:t>
            </a:r>
            <a:r>
              <a:rPr lang="en-US" sz="2300" dirty="0"/>
              <a:t> </a:t>
            </a:r>
            <a:r>
              <a:rPr lang="en-US" sz="2300" dirty="0" err="1"/>
              <a:t>dan</a:t>
            </a:r>
            <a:r>
              <a:rPr lang="en-US" sz="2300" dirty="0"/>
              <a:t> </a:t>
            </a:r>
            <a:r>
              <a:rPr lang="en-US" sz="2300" dirty="0" err="1"/>
              <a:t>pekerja</a:t>
            </a:r>
            <a:r>
              <a:rPr lang="en-US" sz="2300" dirty="0"/>
              <a:t> </a:t>
            </a:r>
            <a:r>
              <a:rPr lang="en-US" sz="2300" dirty="0" err="1"/>
              <a:t>dari</a:t>
            </a:r>
            <a:r>
              <a:rPr lang="en-US" sz="2300" dirty="0"/>
              <a:t> </a:t>
            </a:r>
            <a:r>
              <a:rPr lang="en-US" sz="2300" dirty="0" err="1"/>
              <a:t>bahaya</a:t>
            </a:r>
            <a:r>
              <a:rPr lang="en-US" sz="2300" dirty="0"/>
              <a:t> </a:t>
            </a:r>
            <a:r>
              <a:rPr lang="en-US" sz="2300" dirty="0" err="1"/>
              <a:t>fisik</a:t>
            </a:r>
            <a:r>
              <a:rPr lang="en-US" sz="2300" dirty="0"/>
              <a:t> </a:t>
            </a:r>
            <a:r>
              <a:rPr lang="en-US" sz="2300" dirty="0" err="1"/>
              <a:t>maupun</a:t>
            </a:r>
            <a:r>
              <a:rPr lang="en-US" sz="2300" dirty="0"/>
              <a:t> </a:t>
            </a:r>
            <a:r>
              <a:rPr lang="en-US" sz="2300" dirty="0" err="1"/>
              <a:t>nonfisik</a:t>
            </a:r>
            <a:r>
              <a:rPr lang="en-US" sz="23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22023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09600" y="1066800"/>
            <a:ext cx="3505200" cy="838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Point to Remember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 rot="10800000" flipV="1">
            <a:off x="595745" y="2223701"/>
            <a:ext cx="7696200" cy="175432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Hygiene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menekankan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pada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kebersihan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personal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kenyamanan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wisatawan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Sanitasi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fokus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pada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pengelolaan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lingkungan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agar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sehat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bebas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penyakit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Keselamatan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menitikberatkan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pada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pencegahan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kecelakaan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perlindungan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tenaga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kerja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serta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wisatawan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44896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28600" y="609600"/>
            <a:ext cx="7924800" cy="70788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dirty="0" err="1" smtClean="0"/>
              <a:t>Contoh</a:t>
            </a:r>
            <a:r>
              <a:rPr lang="en-US" sz="2000" dirty="0" smtClean="0"/>
              <a:t> </a:t>
            </a:r>
            <a:r>
              <a:rPr lang="en-US" sz="2000" dirty="0" err="1"/>
              <a:t>penerapan</a:t>
            </a:r>
            <a:r>
              <a:rPr lang="en-US" sz="2000" dirty="0"/>
              <a:t> </a:t>
            </a:r>
            <a:r>
              <a:rPr lang="en-US" sz="2000" dirty="0" err="1"/>
              <a:t>nyata</a:t>
            </a:r>
            <a:r>
              <a:rPr lang="en-US" sz="2000" dirty="0"/>
              <a:t> </a:t>
            </a:r>
            <a:r>
              <a:rPr lang="en-US" sz="2000" b="1" dirty="0" smtClean="0"/>
              <a:t>hygiene, </a:t>
            </a:r>
            <a:r>
              <a:rPr lang="en-US" sz="2000" b="1" dirty="0" err="1" smtClean="0"/>
              <a:t>sanitasi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keselamatan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kerja</a:t>
            </a:r>
            <a:r>
              <a:rPr lang="en-US" sz="2000" dirty="0" smtClean="0"/>
              <a:t> </a:t>
            </a:r>
            <a:r>
              <a:rPr lang="en-US" sz="2000" dirty="0" err="1" smtClean="0"/>
              <a:t>dalam</a:t>
            </a:r>
            <a:r>
              <a:rPr lang="en-US" sz="2000" dirty="0" smtClean="0"/>
              <a:t> </a:t>
            </a:r>
            <a:r>
              <a:rPr lang="en-US" sz="2000" dirty="0" err="1"/>
              <a:t>industri</a:t>
            </a:r>
            <a:r>
              <a:rPr lang="en-US" sz="2000" dirty="0"/>
              <a:t> </a:t>
            </a:r>
            <a:r>
              <a:rPr lang="en-US" sz="2000" dirty="0" err="1" smtClean="0"/>
              <a:t>pariwisata</a:t>
            </a:r>
            <a:r>
              <a:rPr lang="en-US" sz="2000" dirty="0" smtClean="0"/>
              <a:t> (Hotel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Restoran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207818" y="2133600"/>
            <a:ext cx="8458200" cy="313932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Hygiene</a:t>
            </a:r>
          </a:p>
          <a:p>
            <a:pPr>
              <a:buFont typeface="+mj-lt"/>
              <a:buAutoNum type="arabicPeriod"/>
            </a:pPr>
            <a:r>
              <a:rPr lang="en-US" b="1" dirty="0"/>
              <a:t>Hotel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Karyawan</a:t>
            </a:r>
            <a:r>
              <a:rPr lang="en-US" dirty="0"/>
              <a:t> front office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: </a:t>
            </a:r>
            <a:r>
              <a:rPr lang="en-US" dirty="0" err="1"/>
              <a:t>rambut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, kuku </a:t>
            </a:r>
            <a:r>
              <a:rPr lang="en-US" dirty="0" err="1"/>
              <a:t>bersih</a:t>
            </a:r>
            <a:r>
              <a:rPr lang="en-US" dirty="0"/>
              <a:t>, </a:t>
            </a:r>
            <a:r>
              <a:rPr lang="en-US" dirty="0" err="1"/>
              <a:t>seragam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dicuci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Housekeeping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sarung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masker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membersihkan</a:t>
            </a:r>
            <a:r>
              <a:rPr lang="en-US" dirty="0"/>
              <a:t> </a:t>
            </a:r>
            <a:r>
              <a:rPr lang="en-US" dirty="0" err="1"/>
              <a:t>kamar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i="1" dirty="0"/>
              <a:t>hand sanitizer</a:t>
            </a:r>
            <a:r>
              <a:rPr lang="en-US" dirty="0"/>
              <a:t> di </a:t>
            </a:r>
            <a:r>
              <a:rPr lang="en-US" dirty="0" err="1"/>
              <a:t>lobi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tamu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staf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Restoran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Chef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pramusaji</a:t>
            </a:r>
            <a:r>
              <a:rPr lang="en-US" dirty="0"/>
              <a:t> </a:t>
            </a:r>
            <a:r>
              <a:rPr lang="en-US" dirty="0" err="1"/>
              <a:t>mencuci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menyentuh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Peralatan</a:t>
            </a:r>
            <a:r>
              <a:rPr lang="en-US" dirty="0"/>
              <a:t> </a:t>
            </a:r>
            <a:r>
              <a:rPr lang="en-US" dirty="0" err="1"/>
              <a:t>dapur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dicuci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sabun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disimpan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kering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 agar </a:t>
            </a:r>
            <a:r>
              <a:rPr lang="en-US" dirty="0" err="1"/>
              <a:t>terhindar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debu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serangga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269079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990600"/>
            <a:ext cx="8229600" cy="34778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err="1"/>
              <a:t>Sanitasi</a:t>
            </a:r>
            <a:endParaRPr lang="en-US" sz="2000" b="1" dirty="0"/>
          </a:p>
          <a:p>
            <a:pPr>
              <a:buFont typeface="+mj-lt"/>
              <a:buAutoNum type="arabicPeriod"/>
            </a:pPr>
            <a:r>
              <a:rPr lang="en-US" sz="2000" b="1" dirty="0"/>
              <a:t>Hotel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Air </a:t>
            </a:r>
            <a:r>
              <a:rPr lang="en-US" sz="2000" dirty="0" err="1"/>
              <a:t>bersih</a:t>
            </a:r>
            <a:r>
              <a:rPr lang="en-US" sz="2000" dirty="0"/>
              <a:t> </a:t>
            </a:r>
            <a:r>
              <a:rPr lang="en-US" sz="2000" dirty="0" err="1"/>
              <a:t>tersedia</a:t>
            </a:r>
            <a:r>
              <a:rPr lang="en-US" sz="2000" dirty="0"/>
              <a:t> di </a:t>
            </a:r>
            <a:r>
              <a:rPr lang="en-US" sz="2000" dirty="0" err="1"/>
              <a:t>kamar</a:t>
            </a:r>
            <a:r>
              <a:rPr lang="en-US" sz="2000" dirty="0"/>
              <a:t> </a:t>
            </a:r>
            <a:r>
              <a:rPr lang="en-US" sz="2000" dirty="0" err="1"/>
              <a:t>mandi</a:t>
            </a:r>
            <a:r>
              <a:rPr lang="en-US" sz="2000" dirty="0"/>
              <a:t>, </a:t>
            </a:r>
            <a:r>
              <a:rPr lang="en-US" sz="2000" dirty="0" err="1"/>
              <a:t>kolam</a:t>
            </a:r>
            <a:r>
              <a:rPr lang="en-US" sz="2000" dirty="0"/>
              <a:t> </a:t>
            </a:r>
            <a:r>
              <a:rPr lang="en-US" sz="2000" dirty="0" err="1"/>
              <a:t>renang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area </a:t>
            </a:r>
            <a:r>
              <a:rPr lang="en-US" sz="2000" dirty="0" err="1"/>
              <a:t>umum</a:t>
            </a:r>
            <a:r>
              <a:rPr lang="en-US" sz="20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Sampah</a:t>
            </a:r>
            <a:r>
              <a:rPr lang="en-US" sz="2000" dirty="0"/>
              <a:t> </a:t>
            </a:r>
            <a:r>
              <a:rPr lang="en-US" sz="2000" dirty="0" err="1"/>
              <a:t>dikumpulkan</a:t>
            </a:r>
            <a:r>
              <a:rPr lang="en-US" sz="2000" dirty="0"/>
              <a:t> di </a:t>
            </a: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tertutup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dibuang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teratur</a:t>
            </a:r>
            <a:r>
              <a:rPr lang="en-US" sz="20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ventilasi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AC </a:t>
            </a:r>
            <a:r>
              <a:rPr lang="en-US" sz="2000" dirty="0" err="1"/>
              <a:t>diperiksa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rutin</a:t>
            </a:r>
            <a:r>
              <a:rPr lang="en-US" sz="2000" dirty="0"/>
              <a:t> agar </a:t>
            </a:r>
            <a:r>
              <a:rPr lang="en-US" sz="2000" dirty="0" err="1"/>
              <a:t>udara</a:t>
            </a:r>
            <a:r>
              <a:rPr lang="en-US" sz="2000" dirty="0"/>
              <a:t> </a:t>
            </a: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bersih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Restoran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Dapur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saluran</a:t>
            </a:r>
            <a:r>
              <a:rPr lang="en-US" sz="2000" dirty="0"/>
              <a:t> </a:t>
            </a:r>
            <a:r>
              <a:rPr lang="en-US" sz="2000" dirty="0" err="1"/>
              <a:t>pembuangan</a:t>
            </a:r>
            <a:r>
              <a:rPr lang="en-US" sz="2000" dirty="0"/>
              <a:t> </a:t>
            </a:r>
            <a:r>
              <a:rPr lang="en-US" sz="2000" dirty="0" err="1"/>
              <a:t>limbah</a:t>
            </a:r>
            <a:r>
              <a:rPr lang="en-US" sz="2000" dirty="0"/>
              <a:t> yang </a:t>
            </a:r>
            <a:r>
              <a:rPr lang="en-US" sz="2000" dirty="0" err="1"/>
              <a:t>baik</a:t>
            </a:r>
            <a:r>
              <a:rPr lang="en-US" sz="2000" dirty="0"/>
              <a:t> agar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menimbulkan</a:t>
            </a:r>
            <a:r>
              <a:rPr lang="en-US" sz="2000" dirty="0"/>
              <a:t> </a:t>
            </a:r>
            <a:r>
              <a:rPr lang="en-US" sz="2000" dirty="0" err="1"/>
              <a:t>bau</a:t>
            </a:r>
            <a:r>
              <a:rPr lang="en-US" sz="20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Toilet </a:t>
            </a:r>
            <a:r>
              <a:rPr lang="en-US" sz="2000" dirty="0" err="1"/>
              <a:t>restoran</a:t>
            </a:r>
            <a:r>
              <a:rPr lang="en-US" sz="2000" dirty="0"/>
              <a:t> </a:t>
            </a:r>
            <a:r>
              <a:rPr lang="en-US" sz="2000" dirty="0" err="1"/>
              <a:t>selalu</a:t>
            </a:r>
            <a:r>
              <a:rPr lang="en-US" sz="2000" dirty="0"/>
              <a:t> </a:t>
            </a:r>
            <a:r>
              <a:rPr lang="en-US" sz="2000" dirty="0" err="1"/>
              <a:t>dibersihkan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dilengkapi</a:t>
            </a:r>
            <a:r>
              <a:rPr lang="en-US" sz="2000" dirty="0"/>
              <a:t> </a:t>
            </a:r>
            <a:r>
              <a:rPr lang="en-US" sz="2000" dirty="0" err="1"/>
              <a:t>sabun</a:t>
            </a:r>
            <a:r>
              <a:rPr lang="en-US" sz="2000" dirty="0"/>
              <a:t> </a:t>
            </a:r>
            <a:r>
              <a:rPr lang="en-US" sz="2000" dirty="0" err="1"/>
              <a:t>cuci</a:t>
            </a:r>
            <a:r>
              <a:rPr lang="en-US" sz="2000" dirty="0"/>
              <a:t> </a:t>
            </a:r>
            <a:r>
              <a:rPr lang="en-US" sz="2000" dirty="0" err="1"/>
              <a:t>tangan</a:t>
            </a:r>
            <a:r>
              <a:rPr lang="en-US" sz="20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Tempat</a:t>
            </a:r>
            <a:r>
              <a:rPr lang="en-US" sz="2000" dirty="0"/>
              <a:t> </a:t>
            </a:r>
            <a:r>
              <a:rPr lang="en-US" sz="2000" dirty="0" err="1"/>
              <a:t>penyimpanan</a:t>
            </a:r>
            <a:r>
              <a:rPr lang="en-US" sz="2000" dirty="0"/>
              <a:t> </a:t>
            </a: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makanan</a:t>
            </a:r>
            <a:r>
              <a:rPr lang="en-US" sz="2000" dirty="0"/>
              <a:t> </a:t>
            </a:r>
            <a:r>
              <a:rPr lang="en-US" sz="2000" dirty="0" err="1"/>
              <a:t>kering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basah</a:t>
            </a:r>
            <a:r>
              <a:rPr lang="en-US" sz="2000" dirty="0"/>
              <a:t> </a:t>
            </a:r>
            <a:r>
              <a:rPr lang="en-US" sz="2000" dirty="0" err="1"/>
              <a:t>dipisahkan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14587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1028343"/>
            <a:ext cx="8001000" cy="378565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 err="1"/>
              <a:t>Keselamatan</a:t>
            </a:r>
            <a:r>
              <a:rPr lang="en-US" sz="2000" b="1" dirty="0"/>
              <a:t> </a:t>
            </a:r>
            <a:r>
              <a:rPr lang="en-US" sz="2000" b="1" dirty="0" err="1"/>
              <a:t>Kerja</a:t>
            </a:r>
            <a:endParaRPr lang="en-US" sz="2000" b="1" dirty="0"/>
          </a:p>
          <a:p>
            <a:pPr>
              <a:buFont typeface="+mj-lt"/>
              <a:buAutoNum type="arabicPeriod"/>
            </a:pPr>
            <a:r>
              <a:rPr lang="en-US" sz="2000" b="1" dirty="0"/>
              <a:t>Hotel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Tersedia</a:t>
            </a:r>
            <a:r>
              <a:rPr lang="en-US" sz="2000" dirty="0"/>
              <a:t> </a:t>
            </a:r>
            <a:r>
              <a:rPr lang="en-US" sz="2000" i="1" dirty="0"/>
              <a:t>fire extinguisher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jalur</a:t>
            </a:r>
            <a:r>
              <a:rPr lang="en-US" sz="2000" dirty="0"/>
              <a:t> </a:t>
            </a:r>
            <a:r>
              <a:rPr lang="en-US" sz="2000" dirty="0" err="1"/>
              <a:t>evakuasi</a:t>
            </a:r>
            <a:r>
              <a:rPr lang="en-US" sz="2000" dirty="0"/>
              <a:t> </a:t>
            </a:r>
            <a:r>
              <a:rPr lang="en-US" sz="2000" dirty="0" err="1"/>
              <a:t>darurat</a:t>
            </a:r>
            <a:r>
              <a:rPr lang="en-US" sz="2000" dirty="0"/>
              <a:t> di </a:t>
            </a:r>
            <a:r>
              <a:rPr lang="en-US" sz="2000" dirty="0" err="1"/>
              <a:t>setiap</a:t>
            </a:r>
            <a:r>
              <a:rPr lang="en-US" sz="2000" dirty="0"/>
              <a:t> </a:t>
            </a:r>
            <a:r>
              <a:rPr lang="en-US" sz="2000" dirty="0" err="1"/>
              <a:t>lantai</a:t>
            </a:r>
            <a:r>
              <a:rPr lang="en-US" sz="20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Housekeeping </a:t>
            </a:r>
            <a:r>
              <a:rPr lang="en-US" sz="2000" dirty="0" err="1"/>
              <a:t>diberi</a:t>
            </a:r>
            <a:r>
              <a:rPr lang="en-US" sz="2000" dirty="0"/>
              <a:t> </a:t>
            </a:r>
            <a:r>
              <a:rPr lang="en-US" sz="2000" dirty="0" err="1"/>
              <a:t>pelatihan</a:t>
            </a:r>
            <a:r>
              <a:rPr lang="en-US" sz="2000" dirty="0"/>
              <a:t> </a:t>
            </a:r>
            <a:r>
              <a:rPr lang="en-US" sz="2000" dirty="0" err="1"/>
              <a:t>penggunaan</a:t>
            </a:r>
            <a:r>
              <a:rPr lang="en-US" sz="2000" dirty="0"/>
              <a:t> </a:t>
            </a:r>
            <a:r>
              <a:rPr lang="en-US" sz="2000" dirty="0" err="1"/>
              <a:t>bahan</a:t>
            </a:r>
            <a:r>
              <a:rPr lang="en-US" sz="2000" dirty="0"/>
              <a:t> </a:t>
            </a:r>
            <a:r>
              <a:rPr lang="en-US" sz="2000" dirty="0" err="1"/>
              <a:t>kimia</a:t>
            </a:r>
            <a:r>
              <a:rPr lang="en-US" sz="2000" dirty="0"/>
              <a:t> </a:t>
            </a:r>
            <a:r>
              <a:rPr lang="en-US" sz="2000" dirty="0" err="1"/>
              <a:t>pembersih</a:t>
            </a:r>
            <a:r>
              <a:rPr lang="en-US" sz="2000" dirty="0"/>
              <a:t> agar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berbahaya</a:t>
            </a:r>
            <a:r>
              <a:rPr lang="en-US" sz="20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Area </a:t>
            </a:r>
            <a:r>
              <a:rPr lang="en-US" sz="2000" dirty="0" err="1"/>
              <a:t>kolam</a:t>
            </a:r>
            <a:r>
              <a:rPr lang="en-US" sz="2000" dirty="0"/>
              <a:t> </a:t>
            </a:r>
            <a:r>
              <a:rPr lang="en-US" sz="2000" dirty="0" err="1"/>
              <a:t>renang</a:t>
            </a:r>
            <a:r>
              <a:rPr lang="en-US" sz="2000" dirty="0"/>
              <a:t> </a:t>
            </a:r>
            <a:r>
              <a:rPr lang="en-US" sz="2000" dirty="0" err="1"/>
              <a:t>diberi</a:t>
            </a:r>
            <a:r>
              <a:rPr lang="en-US" sz="2000" dirty="0"/>
              <a:t> </a:t>
            </a:r>
            <a:r>
              <a:rPr lang="en-US" sz="2000" dirty="0" err="1"/>
              <a:t>tanda</a:t>
            </a:r>
            <a:r>
              <a:rPr lang="en-US" sz="2000" dirty="0"/>
              <a:t> “</a:t>
            </a:r>
            <a:r>
              <a:rPr lang="en-US" sz="2000" dirty="0" err="1"/>
              <a:t>dilarang</a:t>
            </a:r>
            <a:r>
              <a:rPr lang="en-US" sz="2000" dirty="0"/>
              <a:t> </a:t>
            </a:r>
            <a:r>
              <a:rPr lang="en-US" sz="2000" dirty="0" err="1"/>
              <a:t>berlari</a:t>
            </a:r>
            <a:r>
              <a:rPr lang="en-US" sz="2000" dirty="0"/>
              <a:t>”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mencegah</a:t>
            </a:r>
            <a:r>
              <a:rPr lang="en-US" sz="2000" dirty="0"/>
              <a:t> </a:t>
            </a:r>
            <a:r>
              <a:rPr lang="en-US" sz="2000" dirty="0" err="1"/>
              <a:t>kecelakaan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Restoran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Chef </a:t>
            </a:r>
            <a:r>
              <a:rPr lang="en-US" sz="2000" dirty="0" err="1"/>
              <a:t>dilatih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pisau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kompor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benar</a:t>
            </a:r>
            <a:r>
              <a:rPr lang="en-US" sz="2000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Lantai</a:t>
            </a:r>
            <a:r>
              <a:rPr lang="en-US" sz="2000" dirty="0"/>
              <a:t> </a:t>
            </a:r>
            <a:r>
              <a:rPr lang="en-US" sz="2000" dirty="0" err="1"/>
              <a:t>dapur</a:t>
            </a:r>
            <a:r>
              <a:rPr lang="en-US" sz="2000" dirty="0"/>
              <a:t> </a:t>
            </a:r>
            <a:r>
              <a:rPr lang="en-US" sz="2000" dirty="0" err="1"/>
              <a:t>dijaga</a:t>
            </a:r>
            <a:r>
              <a:rPr lang="en-US" sz="2000" dirty="0"/>
              <a:t> agar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licin</a:t>
            </a:r>
            <a:r>
              <a:rPr lang="en-US" sz="2000" dirty="0"/>
              <a:t>, </a:t>
            </a:r>
            <a:r>
              <a:rPr lang="en-US" sz="2000" dirty="0" err="1"/>
              <a:t>misalnya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keset</a:t>
            </a:r>
            <a:r>
              <a:rPr lang="en-US" sz="2000" dirty="0"/>
              <a:t> anti-slip.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Tersedia</a:t>
            </a:r>
            <a:r>
              <a:rPr lang="en-US" sz="2000" dirty="0"/>
              <a:t> </a:t>
            </a:r>
            <a:r>
              <a:rPr lang="en-US" sz="2000" i="1" dirty="0"/>
              <a:t>first aid kit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menangani</a:t>
            </a:r>
            <a:r>
              <a:rPr lang="en-US" sz="2000" dirty="0"/>
              <a:t> </a:t>
            </a:r>
            <a:r>
              <a:rPr lang="en-US" sz="2000" dirty="0" err="1"/>
              <a:t>luka</a:t>
            </a:r>
            <a:r>
              <a:rPr lang="en-US" sz="2000" dirty="0"/>
              <a:t> </a:t>
            </a:r>
            <a:r>
              <a:rPr lang="en-US" sz="2000" dirty="0" err="1"/>
              <a:t>kecil</a:t>
            </a:r>
            <a:r>
              <a:rPr lang="en-US" sz="2000" dirty="0"/>
              <a:t> </a:t>
            </a:r>
            <a:r>
              <a:rPr lang="en-US" sz="2000" dirty="0" err="1"/>
              <a:t>akibat</a:t>
            </a:r>
            <a:r>
              <a:rPr lang="en-US" sz="2000" dirty="0"/>
              <a:t> </a:t>
            </a:r>
            <a:r>
              <a:rPr lang="en-US" sz="2000" dirty="0" err="1"/>
              <a:t>teriris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terbakar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25115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685800"/>
            <a:ext cx="8153400" cy="80021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300" dirty="0" err="1"/>
              <a:t>Contoh</a:t>
            </a:r>
            <a:r>
              <a:rPr lang="en-US" sz="2300" dirty="0"/>
              <a:t> </a:t>
            </a:r>
            <a:r>
              <a:rPr lang="en-US" sz="2300" dirty="0" err="1"/>
              <a:t>penerapan</a:t>
            </a:r>
            <a:r>
              <a:rPr lang="en-US" sz="2300" dirty="0"/>
              <a:t> </a:t>
            </a:r>
            <a:r>
              <a:rPr lang="en-US" sz="2300" dirty="0" err="1"/>
              <a:t>nyata</a:t>
            </a:r>
            <a:r>
              <a:rPr lang="en-US" sz="2300" dirty="0"/>
              <a:t> </a:t>
            </a:r>
            <a:r>
              <a:rPr lang="en-US" sz="2300" b="1" dirty="0"/>
              <a:t>hygiene, </a:t>
            </a:r>
            <a:r>
              <a:rPr lang="en-US" sz="2300" b="1" dirty="0" err="1"/>
              <a:t>sanitasi</a:t>
            </a:r>
            <a:r>
              <a:rPr lang="en-US" sz="2300" b="1" dirty="0"/>
              <a:t>, </a:t>
            </a:r>
            <a:r>
              <a:rPr lang="en-US" sz="2300" b="1" dirty="0" err="1"/>
              <a:t>dan</a:t>
            </a:r>
            <a:r>
              <a:rPr lang="en-US" sz="2300" b="1" dirty="0"/>
              <a:t> </a:t>
            </a:r>
            <a:r>
              <a:rPr lang="en-US" sz="2300" b="1" dirty="0" err="1"/>
              <a:t>keselamatan</a:t>
            </a:r>
            <a:r>
              <a:rPr lang="en-US" sz="2300" b="1" dirty="0"/>
              <a:t> </a:t>
            </a:r>
            <a:r>
              <a:rPr lang="en-US" sz="2300" b="1" dirty="0" err="1"/>
              <a:t>kerja</a:t>
            </a:r>
            <a:r>
              <a:rPr lang="en-US" sz="2300" dirty="0"/>
              <a:t> </a:t>
            </a:r>
            <a:r>
              <a:rPr lang="en-US" sz="2300" dirty="0" err="1"/>
              <a:t>dalam</a:t>
            </a:r>
            <a:r>
              <a:rPr lang="en-US" sz="2300" dirty="0"/>
              <a:t> </a:t>
            </a:r>
            <a:r>
              <a:rPr lang="en-US" sz="2300" dirty="0" err="1" smtClean="0"/>
              <a:t>Destinasi</a:t>
            </a:r>
            <a:r>
              <a:rPr lang="en-US" sz="2300" dirty="0" smtClean="0"/>
              <a:t> </a:t>
            </a:r>
            <a:r>
              <a:rPr lang="en-US" sz="2300" dirty="0" err="1" smtClean="0"/>
              <a:t>Wisata</a:t>
            </a:r>
            <a:endParaRPr lang="en-US" sz="2300" dirty="0"/>
          </a:p>
        </p:txBody>
      </p:sp>
      <p:sp>
        <p:nvSpPr>
          <p:cNvPr id="4" name="Rectangle 3"/>
          <p:cNvSpPr/>
          <p:nvPr/>
        </p:nvSpPr>
        <p:spPr>
          <a:xfrm>
            <a:off x="381000" y="2057400"/>
            <a:ext cx="8382000" cy="34163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b="1" dirty="0"/>
              <a:t>1. Hygiene di </a:t>
            </a:r>
            <a:r>
              <a:rPr lang="en-US" sz="2400" b="1" dirty="0" err="1"/>
              <a:t>Destinasi</a:t>
            </a:r>
            <a:r>
              <a:rPr lang="en-US" sz="2400" b="1" dirty="0"/>
              <a:t> </a:t>
            </a:r>
            <a:r>
              <a:rPr lang="en-US" sz="2400" b="1" dirty="0" err="1"/>
              <a:t>Wisata</a:t>
            </a:r>
            <a:endParaRPr lang="en-US" sz="24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b="1" dirty="0" err="1"/>
              <a:t>Pantai</a:t>
            </a:r>
            <a:r>
              <a:rPr lang="en-US" sz="2400" dirty="0"/>
              <a:t>: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bilas</a:t>
            </a:r>
            <a:r>
              <a:rPr lang="en-US" sz="2400" dirty="0"/>
              <a:t>/ shower air </a:t>
            </a:r>
            <a:r>
              <a:rPr lang="en-US" sz="2400" dirty="0" err="1"/>
              <a:t>bersih</a:t>
            </a:r>
            <a:r>
              <a:rPr lang="en-US" sz="2400" dirty="0"/>
              <a:t> agar </a:t>
            </a:r>
            <a:r>
              <a:rPr lang="en-US" sz="2400" dirty="0" err="1"/>
              <a:t>wisatawan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membersihkan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berenang</a:t>
            </a:r>
            <a:r>
              <a:rPr lang="en-US" sz="2400" dirty="0"/>
              <a:t>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b="1" dirty="0"/>
              <a:t>Taman </a:t>
            </a:r>
            <a:r>
              <a:rPr lang="en-US" sz="2400" b="1" dirty="0" err="1"/>
              <a:t>Wisata</a:t>
            </a:r>
            <a:r>
              <a:rPr lang="en-US" sz="2400" b="1" dirty="0"/>
              <a:t> </a:t>
            </a:r>
            <a:r>
              <a:rPr lang="en-US" sz="2400" b="1" dirty="0" err="1"/>
              <a:t>Alam</a:t>
            </a:r>
            <a:r>
              <a:rPr lang="en-US" sz="2400" dirty="0"/>
              <a:t>: </a:t>
            </a:r>
            <a:r>
              <a:rPr lang="en-US" sz="2400" dirty="0" err="1"/>
              <a:t>Pemandu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 </a:t>
            </a:r>
            <a:r>
              <a:rPr lang="en-US" sz="2400" dirty="0" err="1"/>
              <a:t>menjaga</a:t>
            </a:r>
            <a:r>
              <a:rPr lang="en-US" sz="2400" dirty="0"/>
              <a:t> </a:t>
            </a:r>
            <a:r>
              <a:rPr lang="en-US" sz="2400" dirty="0" err="1"/>
              <a:t>kebersihan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, </a:t>
            </a:r>
            <a:r>
              <a:rPr lang="en-US" sz="2400" dirty="0" err="1"/>
              <a:t>memakai</a:t>
            </a:r>
            <a:r>
              <a:rPr lang="en-US" sz="2400" dirty="0"/>
              <a:t> </a:t>
            </a:r>
            <a:r>
              <a:rPr lang="en-US" sz="2400" dirty="0" err="1"/>
              <a:t>seragam</a:t>
            </a:r>
            <a:r>
              <a:rPr lang="en-US" sz="2400" dirty="0"/>
              <a:t> </a:t>
            </a:r>
            <a:r>
              <a:rPr lang="en-US" sz="2400" dirty="0" err="1"/>
              <a:t>rapi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sarung</a:t>
            </a:r>
            <a:r>
              <a:rPr lang="en-US" sz="2400" dirty="0"/>
              <a:t> </a:t>
            </a:r>
            <a:r>
              <a:rPr lang="en-US" sz="2400" dirty="0" err="1"/>
              <a:t>tangan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melayani</a:t>
            </a:r>
            <a:r>
              <a:rPr lang="en-US" sz="2400" dirty="0"/>
              <a:t> </a:t>
            </a:r>
            <a:r>
              <a:rPr lang="en-US" sz="2400" dirty="0" err="1"/>
              <a:t>wisata</a:t>
            </a:r>
            <a:r>
              <a:rPr lang="en-US" sz="2400" dirty="0"/>
              <a:t> </a:t>
            </a:r>
            <a:r>
              <a:rPr lang="en-US" sz="2400" dirty="0" err="1"/>
              <a:t>edukasi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b="1" dirty="0" err="1"/>
              <a:t>Objek</a:t>
            </a:r>
            <a:r>
              <a:rPr lang="en-US" sz="2400" b="1" dirty="0"/>
              <a:t> </a:t>
            </a:r>
            <a:r>
              <a:rPr lang="en-US" sz="2400" b="1" dirty="0" err="1"/>
              <a:t>Budaya</a:t>
            </a:r>
            <a:r>
              <a:rPr lang="en-US" sz="2400" dirty="0"/>
              <a:t>: </a:t>
            </a:r>
            <a:r>
              <a:rPr lang="en-US" sz="2400" dirty="0" err="1"/>
              <a:t>Penjual</a:t>
            </a:r>
            <a:r>
              <a:rPr lang="en-US" sz="2400" dirty="0"/>
              <a:t> </a:t>
            </a:r>
            <a:r>
              <a:rPr lang="en-US" sz="2400" dirty="0" err="1"/>
              <a:t>makanan</a:t>
            </a:r>
            <a:r>
              <a:rPr lang="en-US" sz="2400" dirty="0"/>
              <a:t> di area </a:t>
            </a:r>
            <a:r>
              <a:rPr lang="en-US" sz="2400" dirty="0" err="1"/>
              <a:t>destinasi</a:t>
            </a:r>
            <a:r>
              <a:rPr lang="en-US" sz="2400" dirty="0"/>
              <a:t> </a:t>
            </a:r>
            <a:r>
              <a:rPr lang="en-US" sz="2400" dirty="0" err="1"/>
              <a:t>memakai</a:t>
            </a:r>
            <a:r>
              <a:rPr lang="en-US" sz="2400" dirty="0"/>
              <a:t> </a:t>
            </a:r>
            <a:r>
              <a:rPr lang="en-US" sz="2400" dirty="0" err="1"/>
              <a:t>sarung</a:t>
            </a:r>
            <a:r>
              <a:rPr lang="en-US" sz="2400" dirty="0"/>
              <a:t> </a:t>
            </a:r>
            <a:r>
              <a:rPr lang="en-US" sz="2400" dirty="0" err="1"/>
              <a:t>tangan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penjepit</a:t>
            </a:r>
            <a:r>
              <a:rPr lang="en-US" sz="2400" dirty="0"/>
              <a:t> </a:t>
            </a:r>
            <a:r>
              <a:rPr lang="en-US" sz="2400" dirty="0" err="1"/>
              <a:t>makanan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menyajikan</a:t>
            </a:r>
            <a:r>
              <a:rPr lang="en-US" sz="2400" dirty="0"/>
              <a:t> </a:t>
            </a:r>
            <a:r>
              <a:rPr lang="en-US" sz="2400" dirty="0" err="1"/>
              <a:t>kuliner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375277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4129</TotalTime>
  <Words>1168</Words>
  <Application>Microsoft Office PowerPoint</Application>
  <PresentationFormat>On-screen Show (4:3)</PresentationFormat>
  <Paragraphs>107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521</cp:revision>
  <cp:lastPrinted>2017-08-29T02:54:51Z</cp:lastPrinted>
  <dcterms:created xsi:type="dcterms:W3CDTF">2010-04-18T12:06:30Z</dcterms:created>
  <dcterms:modified xsi:type="dcterms:W3CDTF">2025-09-18T14:41:35Z</dcterms:modified>
</cp:coreProperties>
</file>