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5" r:id="rId3"/>
    <p:sldId id="322" r:id="rId4"/>
    <p:sldId id="323" r:id="rId5"/>
    <p:sldId id="324" r:id="rId6"/>
    <p:sldId id="302" r:id="rId7"/>
    <p:sldId id="318" r:id="rId8"/>
    <p:sldId id="319" r:id="rId9"/>
    <p:sldId id="320" r:id="rId10"/>
    <p:sldId id="321" r:id="rId11"/>
    <p:sldId id="303" r:id="rId12"/>
    <p:sldId id="326" r:id="rId13"/>
    <p:sldId id="327" r:id="rId14"/>
    <p:sldId id="328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381000" y="2286000"/>
            <a:ext cx="9525000" cy="2362200"/>
          </a:xfrm>
        </p:spPr>
        <p:txBody>
          <a:bodyPr>
            <a:noAutofit/>
          </a:bodyPr>
          <a:lstStyle/>
          <a:p>
            <a:pPr lvl="0"/>
            <a:r>
              <a:rPr lang="en-US" sz="4800" dirty="0" err="1">
                <a:solidFill>
                  <a:schemeClr val="tx1"/>
                </a:solidFill>
              </a:rPr>
              <a:t>S</a:t>
            </a:r>
            <a:r>
              <a:rPr lang="en-US" sz="4800" dirty="0" err="1" smtClean="0">
                <a:solidFill>
                  <a:schemeClr val="tx1"/>
                </a:solidFill>
              </a:rPr>
              <a:t>tandar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H</a:t>
            </a:r>
            <a:r>
              <a:rPr lang="en-US" sz="4800" dirty="0" err="1" smtClean="0">
                <a:solidFill>
                  <a:schemeClr val="tx1"/>
                </a:solidFill>
              </a:rPr>
              <a:t>igiene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dan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S</a:t>
            </a:r>
            <a:r>
              <a:rPr lang="en-US" sz="4800" dirty="0" err="1" smtClean="0">
                <a:solidFill>
                  <a:schemeClr val="tx1"/>
                </a:solidFill>
              </a:rPr>
              <a:t>anitasi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>
                <a:solidFill>
                  <a:schemeClr val="tx1"/>
                </a:solidFill>
              </a:rPr>
              <a:t>di </a:t>
            </a:r>
            <a:r>
              <a:rPr lang="en-US" sz="4800" dirty="0" err="1">
                <a:solidFill>
                  <a:schemeClr val="tx1"/>
                </a:solidFill>
              </a:rPr>
              <a:t>I</a:t>
            </a:r>
            <a:r>
              <a:rPr lang="en-US" sz="4800" dirty="0" err="1" smtClean="0">
                <a:solidFill>
                  <a:schemeClr val="tx1"/>
                </a:solidFill>
              </a:rPr>
              <a:t>ndustri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P</a:t>
            </a:r>
            <a:r>
              <a:rPr lang="en-US" sz="4800" dirty="0" err="1" smtClean="0">
                <a:solidFill>
                  <a:schemeClr val="tx1"/>
                </a:solidFill>
              </a:rPr>
              <a:t>ariwisata</a:t>
            </a:r>
            <a:endParaRPr lang="en-US" sz="4800" dirty="0">
              <a:solidFill>
                <a:schemeClr val="tx1"/>
              </a:solidFill>
            </a:endParaRPr>
          </a:p>
          <a:p>
            <a:endParaRPr lang="en-US" sz="48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85800" y="1721689"/>
            <a:ext cx="7543800" cy="3040811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4.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Penerapan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CHSE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Penyediaan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Sarana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Kesehatan: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Menyediakan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masker,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sarung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termometer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kotak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P3K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mendukung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kesehatan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keselamatan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Jaga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Jarak: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Memasang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rambu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antrean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di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lantai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petunjuk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lainnya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memastikan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pengunjung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menjaga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jarak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aman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Pelabelan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Informasi: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Memperbanyak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tanda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informasi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mengenai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protokol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kesehatan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di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titik-titik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strategis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4417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762000"/>
            <a:ext cx="6096000" cy="91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STANDAR SANITASI DI INDUSTRI PARIWISATA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3200400"/>
            <a:ext cx="784860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 err="1"/>
              <a:t>Sanitasi</a:t>
            </a:r>
            <a:r>
              <a:rPr lang="en-US" sz="2400" dirty="0"/>
              <a:t> di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serangkaian</a:t>
            </a:r>
            <a:r>
              <a:rPr lang="en-US" sz="2400" dirty="0"/>
              <a:t> </a:t>
            </a:r>
            <a:r>
              <a:rPr lang="en-US" sz="2400" dirty="0" err="1"/>
              <a:t>upaya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, </a:t>
            </a:r>
            <a:r>
              <a:rPr lang="en-US" sz="2400" dirty="0" err="1"/>
              <a:t>kesehatan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, </a:t>
            </a:r>
            <a:r>
              <a:rPr lang="en-US" sz="2400" dirty="0" err="1"/>
              <a:t>fasilitas</a:t>
            </a:r>
            <a:r>
              <a:rPr lang="en-US" sz="2400" dirty="0"/>
              <a:t>, </a:t>
            </a:r>
            <a:r>
              <a:rPr lang="en-US" sz="2400" dirty="0" err="1"/>
              <a:t>makanan-minuman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di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, hotel, </a:t>
            </a:r>
            <a:r>
              <a:rPr lang="en-US" sz="2400" dirty="0" err="1"/>
              <a:t>restoran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pendukung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518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838200"/>
            <a:ext cx="3886200" cy="609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Standar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Sanitasi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514600"/>
            <a:ext cx="67818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pekerja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kenyamanan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kepuasan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Mencegah</a:t>
            </a:r>
            <a:r>
              <a:rPr lang="en-US" sz="2000" dirty="0"/>
              <a:t> </a:t>
            </a:r>
            <a:r>
              <a:rPr lang="en-US" sz="2000" dirty="0" err="1"/>
              <a:t>penyebaran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menular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citra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r>
              <a:rPr lang="en-US" sz="2000" dirty="0"/>
              <a:t> (sustainable tourism).</a:t>
            </a:r>
          </a:p>
        </p:txBody>
      </p:sp>
    </p:spTree>
    <p:extLst>
      <p:ext uri="{BB962C8B-B14F-4D97-AF65-F5344CB8AC3E}">
        <p14:creationId xmlns:p14="http://schemas.microsoft.com/office/powerpoint/2010/main" val="37094638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782" y="533400"/>
            <a:ext cx="8991600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Lingkup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Sanitasi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b="1" dirty="0" err="1"/>
              <a:t>Akomodasi</a:t>
            </a:r>
            <a:r>
              <a:rPr lang="en-US" b="1" dirty="0"/>
              <a:t> (Hotel, Villa, Homestay)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Kualitas</a:t>
            </a:r>
            <a:r>
              <a:rPr lang="en-US" dirty="0"/>
              <a:t> air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Kamar</a:t>
            </a:r>
            <a:r>
              <a:rPr lang="en-US" dirty="0"/>
              <a:t>, linen, </a:t>
            </a:r>
            <a:r>
              <a:rPr lang="en-US" dirty="0" err="1"/>
              <a:t>kamar</a:t>
            </a:r>
            <a:r>
              <a:rPr lang="en-US" dirty="0"/>
              <a:t> </a:t>
            </a:r>
            <a:r>
              <a:rPr lang="en-US" dirty="0" err="1"/>
              <a:t>mandi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area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dibersihkan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Disinfeksi</a:t>
            </a:r>
            <a:r>
              <a:rPr lang="en-US" dirty="0"/>
              <a:t> area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(lift, </a:t>
            </a:r>
            <a:r>
              <a:rPr lang="en-US" dirty="0" err="1"/>
              <a:t>gagang</a:t>
            </a:r>
            <a:r>
              <a:rPr lang="en-US" dirty="0"/>
              <a:t> </a:t>
            </a:r>
            <a:r>
              <a:rPr lang="en-US" dirty="0" err="1"/>
              <a:t>pintu</a:t>
            </a:r>
            <a:r>
              <a:rPr lang="en-US" dirty="0"/>
              <a:t>, </a:t>
            </a:r>
            <a:r>
              <a:rPr lang="en-US" dirty="0" err="1"/>
              <a:t>meja</a:t>
            </a:r>
            <a:r>
              <a:rPr lang="en-US" dirty="0"/>
              <a:t> </a:t>
            </a:r>
            <a:r>
              <a:rPr lang="en-US" dirty="0" err="1"/>
              <a:t>resepsionis</a:t>
            </a:r>
            <a:r>
              <a:rPr lang="en-US" dirty="0"/>
              <a:t>).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Restoran</a:t>
            </a:r>
            <a:r>
              <a:rPr lang="en-US" b="1" dirty="0"/>
              <a:t> / </a:t>
            </a:r>
            <a:r>
              <a:rPr lang="en-US" b="1" dirty="0" err="1"/>
              <a:t>Jasa</a:t>
            </a:r>
            <a:r>
              <a:rPr lang="en-US" b="1" dirty="0"/>
              <a:t> </a:t>
            </a:r>
            <a:r>
              <a:rPr lang="en-US" b="1" dirty="0" err="1"/>
              <a:t>Boga</a:t>
            </a:r>
            <a:r>
              <a:rPr lang="en-US" b="1" dirty="0"/>
              <a:t> (Food &amp; Beverage)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b="1" dirty="0"/>
              <a:t>HACCP</a:t>
            </a:r>
            <a:r>
              <a:rPr lang="en-US" dirty="0"/>
              <a:t> / </a:t>
            </a:r>
            <a:r>
              <a:rPr lang="en-US" dirty="0" err="1"/>
              <a:t>higiene</a:t>
            </a:r>
            <a:r>
              <a:rPr lang="en-US" dirty="0"/>
              <a:t> </a:t>
            </a:r>
            <a:r>
              <a:rPr lang="en-US" dirty="0" err="1"/>
              <a:t>jasaboga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dicuci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sabun</a:t>
            </a:r>
            <a:r>
              <a:rPr lang="en-US" dirty="0"/>
              <a:t> food grade </a:t>
            </a:r>
            <a:r>
              <a:rPr lang="en-US" dirty="0" err="1"/>
              <a:t>dan</a:t>
            </a:r>
            <a:r>
              <a:rPr lang="en-US" dirty="0"/>
              <a:t> air </a:t>
            </a:r>
            <a:r>
              <a:rPr lang="en-US" dirty="0" err="1"/>
              <a:t>panas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personal hygiene (</a:t>
            </a:r>
            <a:r>
              <a:rPr lang="en-US" dirty="0" err="1"/>
              <a:t>seragam</a:t>
            </a:r>
            <a:r>
              <a:rPr lang="en-US" dirty="0"/>
              <a:t>, masker, </a:t>
            </a:r>
            <a:r>
              <a:rPr lang="en-US" dirty="0" err="1"/>
              <a:t>penutup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).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b="1" dirty="0"/>
              <a:t> &amp; </a:t>
            </a:r>
            <a:r>
              <a:rPr lang="en-US" b="1" dirty="0" err="1"/>
              <a:t>Fasilitas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Toilet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sabun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air </a:t>
            </a:r>
            <a:r>
              <a:rPr lang="en-US" dirty="0" err="1"/>
              <a:t>mengalir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3R (Reduce, Reuse, Recycle).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(bus, </a:t>
            </a:r>
            <a:r>
              <a:rPr lang="en-US" dirty="0" err="1"/>
              <a:t>kapal</a:t>
            </a:r>
            <a:r>
              <a:rPr lang="en-US" dirty="0"/>
              <a:t>, </a:t>
            </a:r>
            <a:r>
              <a:rPr lang="en-US" dirty="0" err="1"/>
              <a:t>kereta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air, </a:t>
            </a:r>
            <a:r>
              <a:rPr lang="en-US" dirty="0" err="1"/>
              <a:t>udara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Kesehatan</a:t>
            </a:r>
            <a:r>
              <a:rPr lang="en-US" b="1" dirty="0"/>
              <a:t> &amp; </a:t>
            </a:r>
            <a:r>
              <a:rPr lang="en-US" b="1" dirty="0" err="1"/>
              <a:t>Keselamatan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(K3) di </a:t>
            </a:r>
            <a:r>
              <a:rPr lang="en-US" b="1" dirty="0" err="1"/>
              <a:t>Pariwisata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Protokol</a:t>
            </a:r>
            <a:r>
              <a:rPr lang="en-US" dirty="0"/>
              <a:t> CHSE (Cleanliness, Health, Safety, Environment).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Kotak</a:t>
            </a:r>
            <a:r>
              <a:rPr lang="en-US" dirty="0"/>
              <a:t> P3K </a:t>
            </a:r>
            <a:r>
              <a:rPr lang="en-US" dirty="0" err="1"/>
              <a:t>tersedia</a:t>
            </a:r>
            <a:r>
              <a:rPr lang="en-US" dirty="0"/>
              <a:t> di area </a:t>
            </a:r>
            <a:r>
              <a:rPr lang="en-US" dirty="0" err="1"/>
              <a:t>wisata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Pelatihan</a:t>
            </a:r>
            <a:r>
              <a:rPr lang="en-US" dirty="0"/>
              <a:t> hygiene &amp;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83263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2057400"/>
            <a:ext cx="8153400" cy="267765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Manfaat</a:t>
            </a:r>
            <a:r>
              <a:rPr lang="en-US" sz="2400" b="1" dirty="0"/>
              <a:t> </a:t>
            </a:r>
            <a:r>
              <a:rPr lang="en-US" sz="2400" b="1" dirty="0" err="1"/>
              <a:t>Penerapan</a:t>
            </a:r>
            <a:r>
              <a:rPr lang="en-US" sz="2400" b="1" dirty="0"/>
              <a:t> </a:t>
            </a:r>
            <a:r>
              <a:rPr lang="en-US" sz="2400" b="1" dirty="0" err="1"/>
              <a:t>Standar</a:t>
            </a:r>
            <a:r>
              <a:rPr lang="en-US" sz="2400" b="1" dirty="0"/>
              <a:t> </a:t>
            </a:r>
            <a:r>
              <a:rPr lang="en-US" sz="2400" b="1" dirty="0" err="1" smtClean="0"/>
              <a:t>Sanitasi</a:t>
            </a:r>
            <a:endParaRPr lang="en-US" sz="2400" b="1" dirty="0" smtClean="0"/>
          </a:p>
          <a:p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b="1" dirty="0" err="1"/>
              <a:t>kesehatan</a:t>
            </a:r>
            <a:r>
              <a:rPr lang="en-US" sz="2400" b="1" dirty="0"/>
              <a:t> &amp; </a:t>
            </a:r>
            <a:r>
              <a:rPr lang="en-US" sz="2400" b="1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b="1" dirty="0" err="1"/>
              <a:t>kenyamanan</a:t>
            </a:r>
            <a:r>
              <a:rPr lang="en-US" sz="2400" b="1" dirty="0"/>
              <a:t> &amp; </a:t>
            </a:r>
            <a:r>
              <a:rPr lang="en-US" sz="2400" b="1" dirty="0" err="1"/>
              <a:t>kepuasan</a:t>
            </a:r>
            <a:r>
              <a:rPr lang="en-US" sz="2400" dirty="0"/>
              <a:t> </a:t>
            </a:r>
            <a:r>
              <a:rPr lang="en-US" sz="2400" dirty="0" err="1"/>
              <a:t>pengunjung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b="1" dirty="0" err="1"/>
              <a:t>citra</a:t>
            </a:r>
            <a:r>
              <a:rPr lang="en-US" sz="2400" b="1" dirty="0"/>
              <a:t> &amp; </a:t>
            </a:r>
            <a:r>
              <a:rPr lang="en-US" sz="2400" b="1" dirty="0" err="1"/>
              <a:t>daya</a:t>
            </a:r>
            <a:r>
              <a:rPr lang="en-US" sz="2400" b="1" dirty="0"/>
              <a:t> </a:t>
            </a:r>
            <a:r>
              <a:rPr lang="en-US" sz="2400" b="1" dirty="0" err="1"/>
              <a:t>saing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b="1" dirty="0" err="1"/>
              <a:t>kelestarian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 &amp;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33796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i="1" dirty="0">
                <a:solidFill>
                  <a:schemeClr val="tx1"/>
                </a:solidFill>
              </a:rPr>
              <a:t>	</a:t>
            </a:r>
          </a:p>
          <a:p>
            <a:endParaRPr lang="en-US" sz="4000" b="1" i="1" dirty="0">
              <a:solidFill>
                <a:schemeClr val="tx1"/>
              </a:solidFill>
            </a:endParaRPr>
          </a:p>
          <a:p>
            <a:endParaRPr lang="id-ID" sz="2400" b="1" i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i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i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i="1" dirty="0" smtClean="0">
                <a:solidFill>
                  <a:schemeClr val="tx1"/>
                </a:solidFill>
              </a:rPr>
              <a:t> </a:t>
            </a:r>
            <a:r>
              <a:rPr lang="id-ID" sz="4000" b="1" i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09600" y="3200400"/>
            <a:ext cx="7467600" cy="1447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pariwisata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menyangkut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kesehatan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kenyamanan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keselamatan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banyak</a:t>
            </a:r>
            <a:r>
              <a:rPr lang="en-US" b="1" dirty="0">
                <a:solidFill>
                  <a:schemeClr val="tx1"/>
                </a:solidFill>
              </a:rPr>
              <a:t> orang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wisatawan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914400"/>
            <a:ext cx="69342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higiene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sanitasi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901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582341"/>
            <a:ext cx="8001000" cy="255454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chemeClr val="tx1"/>
                </a:solidFill>
                <a:latin typeface="Google Sans"/>
              </a:rPr>
              <a:t>Hygiene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sanitasi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preventif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kesehatan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kebersihan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utama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penyakit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mengendalikan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faktor-faktor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risiko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menimbulkan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kontaminasi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makanan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, air, </a:t>
            </a:r>
            <a:r>
              <a:rPr lang="en-US" sz="2000" dirty="0" smtClean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makanan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peralatan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. </a:t>
            </a:r>
            <a:endParaRPr lang="en-US" sz="2000" dirty="0" smtClean="0">
              <a:solidFill>
                <a:schemeClr val="tx1"/>
              </a:solidFill>
              <a:latin typeface="Google Sans"/>
            </a:endParaRPr>
          </a:p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Google Sans"/>
              </a:rPr>
              <a:t>Hygiene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fokus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pada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kebersihan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sedangkan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sanitasi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fokus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pada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Google Sans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namun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keduanya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saling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terkait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erat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upaya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kondisi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aman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sehat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. 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356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823631"/>
            <a:ext cx="8021782" cy="48013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1F1F1F"/>
                </a:solidFill>
                <a:latin typeface="Google Sans"/>
              </a:rPr>
              <a:t>Perbedaan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Keterkaitan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Hygiene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Sanitasi</a:t>
            </a:r>
            <a:r>
              <a:rPr lang="en-US" b="1" dirty="0" smtClean="0">
                <a:solidFill>
                  <a:srgbClr val="1F1F1F"/>
                </a:solidFill>
                <a:latin typeface="Google Sans"/>
              </a:rPr>
              <a:t>:</a:t>
            </a:r>
          </a:p>
          <a:p>
            <a:pPr algn="just"/>
            <a:endParaRPr lang="en-US" dirty="0">
              <a:solidFill>
                <a:srgbClr val="1F1F1F"/>
              </a:solidFill>
              <a:latin typeface="Google San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1F1F1F"/>
                </a:solidFill>
                <a:latin typeface="Google Sans"/>
              </a:rPr>
              <a:t>Hygiene (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Kebersihan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Perseorangan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):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</a:p>
          <a:p>
            <a:pPr algn="just" fontAlgn="ctr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F1F1F"/>
                </a:solidFill>
                <a:latin typeface="Google Sans"/>
              </a:rPr>
              <a:t>Berfokus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pada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individu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upaya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untuk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menjaga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serta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melindungi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kesehatan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diri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Contohnya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adalah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mencuci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tangan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dengan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sabun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menjaga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kebersihan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badan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membuang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bagian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rusak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untuk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menjaga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keutuhan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secara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keseluruhan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endParaRPr lang="en-US" dirty="0">
              <a:solidFill>
                <a:srgbClr val="0B57D0"/>
              </a:solidFill>
              <a:latin typeface="Google San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Sanitasi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(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Sanitasi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Lingkungan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):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</a:p>
          <a:p>
            <a:pPr algn="just" fontAlgn="ctr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F1F1F"/>
                </a:solidFill>
                <a:latin typeface="Google Sans"/>
              </a:rPr>
              <a:t>Berfokus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pada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lingkungan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upaya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untuk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menciptakan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kondisi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sehat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dengan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mengendalikan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faktor-faktor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di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lingkungan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dapat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menimbulkan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penyakit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Contohnya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adalah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menyediakan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air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bersih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tempat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sampah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memadai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menjaga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kebersihan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tempat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pengolahan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endParaRPr lang="en-US" dirty="0">
              <a:solidFill>
                <a:srgbClr val="0B57D0"/>
              </a:solidFill>
              <a:latin typeface="Google San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Keterkaitan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: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F1F1F"/>
                </a:solidFill>
                <a:latin typeface="Google Sans"/>
              </a:rPr>
              <a:t>Higiene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sanitasi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sangat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erat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saling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membutuhkan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Sanitasi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lingkungan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baik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seperti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penyediaan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air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bersih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tidak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akan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efektif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jika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individu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(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misalnya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penjamah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)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tidak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menerapkan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higiene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dengan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baik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seperti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tidak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mencuci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tangan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secara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rutin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705804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778327"/>
            <a:ext cx="8382000" cy="42473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1F1F1F"/>
                </a:solidFill>
                <a:latin typeface="Google Sans"/>
              </a:rPr>
              <a:t>Penerapan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Higiene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Sanitasi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(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terutama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dalam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konteks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b="1" dirty="0" smtClean="0">
                <a:solidFill>
                  <a:srgbClr val="1F1F1F"/>
                </a:solidFill>
                <a:latin typeface="Google Sans"/>
              </a:rPr>
              <a:t>):</a:t>
            </a:r>
          </a:p>
          <a:p>
            <a:endParaRPr lang="en-US" b="1" dirty="0">
              <a:solidFill>
                <a:srgbClr val="1F1F1F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Pengendalian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Risiko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b="1" dirty="0" err="1">
                <a:solidFill>
                  <a:srgbClr val="1F1F1F"/>
                </a:solidFill>
                <a:latin typeface="Google Sans"/>
              </a:rPr>
              <a:t>Kontaminasi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: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F1F1F"/>
                </a:solidFill>
                <a:latin typeface="Google Sans"/>
              </a:rPr>
              <a:t>Higiene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sanitasi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bertujuan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mengendalikan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faktor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risiko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seperti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bahan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tercemar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penjamah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tidak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bersih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tempat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kerja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kotor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serta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peralatan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terkontaminasi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endParaRPr lang="en-US" dirty="0">
              <a:solidFill>
                <a:srgbClr val="0B57D0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Tujuan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: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F1F1F"/>
                </a:solidFill>
                <a:latin typeface="Google Sans"/>
              </a:rPr>
              <a:t>Untuk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mencegah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terjadinya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penularan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penyakit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bawaan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seperti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diare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mual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muntah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serta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untuk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memastikan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keamanan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kebersihan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dikonsumsi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endParaRPr lang="en-US" dirty="0">
              <a:solidFill>
                <a:srgbClr val="0B57D0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F1F1F"/>
                </a:solidFill>
                <a:latin typeface="Google Sans"/>
              </a:rPr>
              <a:t>Penerapan</a:t>
            </a:r>
            <a:r>
              <a:rPr lang="en-US" b="1" dirty="0">
                <a:solidFill>
                  <a:srgbClr val="1F1F1F"/>
                </a:solidFill>
                <a:latin typeface="Google Sans"/>
              </a:rPr>
              <a:t>: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1F1F1F"/>
                </a:solidFill>
                <a:latin typeface="Google Sans"/>
              </a:rPr>
              <a:t>Meliputi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pemilahan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bahan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penyimpanan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benar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pengolahan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sesuai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standar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seperti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Good Manufacturing Practice (GMP)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atau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Cara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Produksi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Baik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(CPMB) 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pengangkutan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,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penyajian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makanan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dalam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kondisi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yang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higienis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dan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dirty="0" err="1">
                <a:solidFill>
                  <a:srgbClr val="1F1F1F"/>
                </a:solidFill>
                <a:latin typeface="Google Sans"/>
              </a:rPr>
              <a:t>aman</a:t>
            </a:r>
            <a:r>
              <a:rPr lang="en-US" dirty="0">
                <a:solidFill>
                  <a:srgbClr val="1F1F1F"/>
                </a:solidFill>
                <a:latin typeface="Google Sans"/>
              </a:rPr>
              <a:t>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644559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37338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Standar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Higiene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133600"/>
            <a:ext cx="7412182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higiene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,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makanan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minuman</a:t>
            </a:r>
            <a:r>
              <a:rPr lang="en-US" sz="2400" dirty="0"/>
              <a:t> yang </a:t>
            </a:r>
            <a:r>
              <a:rPr lang="en-US" sz="2400" dirty="0" err="1"/>
              <a:t>disajikan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yang </a:t>
            </a:r>
            <a:r>
              <a:rPr lang="en-US" sz="2400" dirty="0" err="1"/>
              <a:t>tercantum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 </a:t>
            </a:r>
            <a:r>
              <a:rPr lang="en-US" sz="2400" dirty="0" smtClean="0"/>
              <a:t>CHSE</a:t>
            </a:r>
            <a:r>
              <a:rPr lang="en-US" sz="2400" dirty="0"/>
              <a:t> </a:t>
            </a:r>
            <a:r>
              <a:rPr lang="en-US" sz="2400" dirty="0" smtClean="0"/>
              <a:t>(Cleanliness</a:t>
            </a:r>
            <a:r>
              <a:rPr lang="en-US" sz="2400" dirty="0"/>
              <a:t>, Health, Safety, and Environmental Sustainability). </a:t>
            </a:r>
            <a:r>
              <a:rPr lang="en-US" sz="2400" dirty="0" err="1"/>
              <a:t>Tujuannya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yang </a:t>
            </a:r>
            <a:r>
              <a:rPr lang="en-US" sz="2400" dirty="0" err="1"/>
              <a:t>aman</a:t>
            </a:r>
            <a:r>
              <a:rPr lang="en-US" sz="2400" dirty="0"/>
              <a:t>, </a:t>
            </a:r>
            <a:r>
              <a:rPr lang="en-US" sz="2400" dirty="0" err="1"/>
              <a:t>sehat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nyaman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,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reputasi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kunjungan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893710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" y="1295400"/>
            <a:ext cx="8153400" cy="365636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Google Sans"/>
              </a:rPr>
              <a:t>1.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Kebersihan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Karyawan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Google San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Perawatan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Pribadi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Karyawan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harus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menjaga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kebersihan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pribadi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mandi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teratur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merawat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rambut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kuku,memakai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effectLst/>
                <a:latin typeface="Google Sans"/>
              </a:rPr>
              <a:t>parfum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Seragam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Penampilan: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Karyawan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wajib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mengenakan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seragam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bersih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rapi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dilengkapi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tanda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nama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serta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sepatu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tertutup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Mencuci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Tangan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Karyawan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harus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rutin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mencuci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terutama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sebelum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sesudah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melakukan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aktivitas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penting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seperti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membersihkan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area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tertentu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647264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" y="1234337"/>
            <a:ext cx="8305800" cy="427191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2.Kebersihan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Lingkungan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Fasilitas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Pembersihan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Berkala: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Melakukan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pembersihan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disinfeksi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secara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rutin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pada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area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publik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peralatan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sering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digunakan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seperti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pegangan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pintu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tombol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lift),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serta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fasilitas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toilet.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Sarana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Cuci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Tangan: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Menyediakan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fasilitas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cuci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dilengkapi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sabun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cairan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pembersih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(hand sanitizer) di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berbagai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titik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strategis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Penanganan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Sampah: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Memastikan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tempat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sampah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selalu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bersih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berfungsi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baik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Pengendalian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Vektor: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Melakukan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upaya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bebas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vektor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misalnya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serangga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hewan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pembawa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penyakit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di area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wisata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24687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1431667"/>
            <a:ext cx="8610600" cy="211748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3.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Kebersihan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Minuman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Penanganan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Higienis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Memastikan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semua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minuman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disajikan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telah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melalui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penanganan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higienis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Peralatan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Menjaga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kebersihan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perlengkapan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minum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digunakan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4111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4234</TotalTime>
  <Words>480</Words>
  <Application>Microsoft Office PowerPoint</Application>
  <PresentationFormat>On-screen Show (4:3)</PresentationFormat>
  <Paragraphs>80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534</cp:revision>
  <cp:lastPrinted>2017-08-29T02:54:51Z</cp:lastPrinted>
  <dcterms:created xsi:type="dcterms:W3CDTF">2010-04-18T12:06:30Z</dcterms:created>
  <dcterms:modified xsi:type="dcterms:W3CDTF">2025-09-28T15:34:51Z</dcterms:modified>
</cp:coreProperties>
</file>