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22" r:id="rId3"/>
    <p:sldId id="323" r:id="rId4"/>
    <p:sldId id="313" r:id="rId5"/>
    <p:sldId id="312" r:id="rId6"/>
    <p:sldId id="302" r:id="rId7"/>
    <p:sldId id="303" r:id="rId8"/>
    <p:sldId id="319" r:id="rId9"/>
    <p:sldId id="304" r:id="rId10"/>
    <p:sldId id="305" r:id="rId11"/>
    <p:sldId id="324" r:id="rId12"/>
    <p:sldId id="325" r:id="rId13"/>
    <p:sldId id="327" r:id="rId14"/>
    <p:sldId id="328" r:id="rId15"/>
    <p:sldId id="331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091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228600" y="2590800"/>
            <a:ext cx="9525000" cy="2362200"/>
          </a:xfrm>
        </p:spPr>
        <p:txBody>
          <a:bodyPr>
            <a:noAutofit/>
          </a:bodyPr>
          <a:lstStyle/>
          <a:p>
            <a:r>
              <a:rPr lang="en-US" sz="4800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Higiene</a:t>
            </a:r>
            <a:r>
              <a:rPr lang="en-US" sz="48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, </a:t>
            </a:r>
            <a:r>
              <a:rPr lang="en-US" sz="4800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Sanitasi</a:t>
            </a:r>
            <a:r>
              <a:rPr lang="en-US" sz="48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, </a:t>
            </a:r>
            <a:r>
              <a:rPr lang="en-US" sz="4800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dan</a:t>
            </a:r>
            <a:r>
              <a:rPr lang="en-US" sz="48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Keselamatan</a:t>
            </a:r>
            <a:r>
              <a:rPr lang="en-US" sz="48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Kerja</a:t>
            </a:r>
            <a:endParaRPr lang="en-US" sz="48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457200"/>
            <a:ext cx="8229600" cy="5486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K3 di </a:t>
            </a:r>
            <a:r>
              <a:rPr lang="en-US" sz="2400" b="1" dirty="0" err="1">
                <a:solidFill>
                  <a:schemeClr val="tx1"/>
                </a:solidFill>
              </a:rPr>
              <a:t>Destinasi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Wisata</a:t>
            </a:r>
            <a:endParaRPr lang="en-US" sz="2400" b="1" dirty="0">
              <a:solidFill>
                <a:schemeClr val="tx1"/>
              </a:solidFill>
            </a:endParaRPr>
          </a:p>
          <a:p>
            <a:pPr algn="l"/>
            <a:r>
              <a:rPr lang="en-US" sz="2400" b="1" dirty="0">
                <a:solidFill>
                  <a:schemeClr val="tx1"/>
                </a:solidFill>
              </a:rPr>
              <a:t>1. </a:t>
            </a:r>
            <a:r>
              <a:rPr lang="en-US" sz="2400" b="1" dirty="0" err="1">
                <a:solidFill>
                  <a:schemeClr val="tx1"/>
                </a:solidFill>
              </a:rPr>
              <a:t>Pengertian</a:t>
            </a:r>
            <a:r>
              <a:rPr lang="en-US" sz="2400" b="1" dirty="0">
                <a:solidFill>
                  <a:schemeClr val="tx1"/>
                </a:solidFill>
              </a:rPr>
              <a:t> K3 di </a:t>
            </a:r>
            <a:r>
              <a:rPr lang="en-US" sz="2400" b="1" dirty="0" err="1">
                <a:solidFill>
                  <a:schemeClr val="tx1"/>
                </a:solidFill>
              </a:rPr>
              <a:t>Destinasi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Wisata</a:t>
            </a:r>
            <a:endParaRPr lang="en-US" sz="2400" b="1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Keselamatan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Kesehatan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Kerja</a:t>
            </a:r>
            <a:r>
              <a:rPr lang="en-US" sz="2400" b="1" dirty="0">
                <a:solidFill>
                  <a:schemeClr val="tx1"/>
                </a:solidFill>
              </a:rPr>
              <a:t> (K3)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destinasi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wisata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upaya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sistematis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wisatawan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sekitar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potensi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selama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kegiatan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wisata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berlangsung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Tujuannya</a:t>
            </a:r>
            <a:r>
              <a:rPr lang="en-US" sz="2400" dirty="0">
                <a:solidFill>
                  <a:schemeClr val="tx1"/>
                </a:solidFill>
              </a:rPr>
              <a:t> agar </a:t>
            </a:r>
            <a:r>
              <a:rPr lang="en-US" sz="2400" dirty="0" err="1">
                <a:solidFill>
                  <a:schemeClr val="tx1"/>
                </a:solidFill>
              </a:rPr>
              <a:t>kegiatan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wisata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aman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nyaman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berkelanjutan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Tujuan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Utama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Penerapan</a:t>
            </a:r>
            <a:r>
              <a:rPr lang="en-US" sz="2400" b="1" dirty="0">
                <a:solidFill>
                  <a:schemeClr val="tx1"/>
                </a:solidFill>
              </a:rPr>
              <a:t> K3: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keselamatan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wisatawan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kecelakaan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penyakit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akibat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kerja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reputasi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keberlanjutan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destinasi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wisata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Menjamin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kesiapsiagaan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menghadapi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situasi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darurat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228600"/>
            <a:ext cx="8077200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2. 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Pelindung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 (APD) di 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endParaRPr lang="en-US" b="1" dirty="0"/>
          </a:p>
          <a:p>
            <a:r>
              <a:rPr lang="en-US" b="1" dirty="0"/>
              <a:t>APD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di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r>
              <a:rPr lang="en-US" b="1" dirty="0" err="1"/>
              <a:t>Fungsi</a:t>
            </a:r>
            <a:r>
              <a:rPr lang="en-US" b="1" dirty="0"/>
              <a:t>:</a:t>
            </a:r>
          </a:p>
          <a:p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cedera</a:t>
            </a:r>
            <a:r>
              <a:rPr lang="en-US" dirty="0"/>
              <a:t>, </a:t>
            </a:r>
            <a:r>
              <a:rPr lang="en-US" dirty="0" err="1"/>
              <a:t>infeksi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723529"/>
              </p:ext>
            </p:extLst>
          </p:nvPr>
        </p:nvGraphicFramePr>
        <p:xfrm>
          <a:off x="381000" y="2286000"/>
          <a:ext cx="8229600" cy="374904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Jenis Destinasi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Jenis APD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Keterangan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i-FI"/>
                        <a:t>Wisata alam (gunung, air terjun, pantai)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Helm safety, sepatu trekking, pelampung, sarung tangan, kacamata pelindung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Melindungi dari jatuh, tergelincir, atau cedera akibat lingkungan ekstrem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Wisata air (rafting, snorkeling, diving)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Pelampung, wetsuit, helm, sepatu air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Mencegah tenggelam dan luka di air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S"/>
                        <a:t>Wisata budaya (keramaian, acara tradisional)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Rompi identitas, masker, sarung tangan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Menjaga kebersihan dan keselamatan di area padat pengunjung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Petugas kebersihan destinasi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Sarung tangan karet, sepatu boot, masker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Melindungi dari bahan kimia atau benda tajam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37442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8250382" cy="563231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3. SOP </a:t>
            </a:r>
            <a:r>
              <a:rPr lang="en-US" b="1" dirty="0" err="1"/>
              <a:t>Darurat</a:t>
            </a:r>
            <a:r>
              <a:rPr lang="en-US" b="1" dirty="0"/>
              <a:t> (Standard Operating Procedure)</a:t>
            </a:r>
          </a:p>
          <a:p>
            <a:r>
              <a:rPr lang="en-US" b="1" dirty="0"/>
              <a:t>SOP </a:t>
            </a:r>
            <a:r>
              <a:rPr lang="en-US" b="1" dirty="0" err="1"/>
              <a:t>darurat</a:t>
            </a:r>
            <a:r>
              <a:rPr lang="en-US" dirty="0"/>
              <a:t> di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penanganan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gawat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kebakaran</a:t>
            </a:r>
            <a:r>
              <a:rPr lang="en-US" dirty="0"/>
              <a:t>,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orang.</a:t>
            </a:r>
          </a:p>
          <a:p>
            <a:r>
              <a:rPr lang="en-US" b="1" dirty="0" err="1"/>
              <a:t>Tujuan</a:t>
            </a:r>
            <a:r>
              <a:rPr lang="en-US" b="1" dirty="0"/>
              <a:t>:</a:t>
            </a:r>
          </a:p>
          <a:p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agar </a:t>
            </a:r>
            <a:r>
              <a:rPr lang="en-US" dirty="0" err="1"/>
              <a:t>penanganan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terkoordinasi</a:t>
            </a:r>
            <a:r>
              <a:rPr lang="en-US" dirty="0"/>
              <a:t>.</a:t>
            </a:r>
          </a:p>
          <a:p>
            <a:r>
              <a:rPr lang="en-US" b="1" dirty="0"/>
              <a:t>Isi </a:t>
            </a:r>
            <a:r>
              <a:rPr lang="en-US" b="1" dirty="0" err="1"/>
              <a:t>Umum</a:t>
            </a:r>
            <a:r>
              <a:rPr lang="en-US" b="1" dirty="0"/>
              <a:t> SOP </a:t>
            </a:r>
            <a:r>
              <a:rPr lang="en-US" b="1" dirty="0" err="1"/>
              <a:t>Darurat</a:t>
            </a:r>
            <a:r>
              <a:rPr lang="en-US" b="1" dirty="0"/>
              <a:t>:</a:t>
            </a:r>
          </a:p>
          <a:p>
            <a:r>
              <a:rPr lang="en-US" b="1" dirty="0" err="1"/>
              <a:t>Identifikasi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 di </a:t>
            </a:r>
            <a:r>
              <a:rPr lang="en-US" b="1" dirty="0" err="1"/>
              <a:t>destinasi</a:t>
            </a:r>
            <a:r>
              <a:rPr lang="en-US" b="1" dirty="0"/>
              <a:t>.</a:t>
            </a:r>
            <a:endParaRPr lang="en-US" dirty="0"/>
          </a:p>
          <a:p>
            <a:pPr lvl="1"/>
            <a:r>
              <a:rPr lang="en-US" dirty="0" err="1"/>
              <a:t>Misalnya</a:t>
            </a:r>
            <a:r>
              <a:rPr lang="en-US" dirty="0"/>
              <a:t>: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longsor</a:t>
            </a:r>
            <a:r>
              <a:rPr lang="en-US" dirty="0"/>
              <a:t> di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pegunungan</a:t>
            </a:r>
            <a:r>
              <a:rPr lang="en-US" dirty="0"/>
              <a:t>, </a:t>
            </a:r>
            <a:r>
              <a:rPr lang="en-US" dirty="0" err="1"/>
              <a:t>ombak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di </a:t>
            </a:r>
            <a:r>
              <a:rPr lang="en-US" dirty="0" err="1"/>
              <a:t>pantai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kebakaran</a:t>
            </a:r>
            <a:r>
              <a:rPr lang="en-US" dirty="0"/>
              <a:t> di area </a:t>
            </a:r>
            <a:r>
              <a:rPr lang="en-US" dirty="0" err="1"/>
              <a:t>hutan</a:t>
            </a:r>
            <a:r>
              <a:rPr lang="en-US" dirty="0"/>
              <a:t>.</a:t>
            </a:r>
          </a:p>
          <a:p>
            <a:r>
              <a:rPr lang="en-US" b="1" dirty="0" err="1"/>
              <a:t>Penentuan</a:t>
            </a:r>
            <a:r>
              <a:rPr lang="en-US" b="1" dirty="0"/>
              <a:t> </a:t>
            </a:r>
            <a:r>
              <a:rPr lang="en-US" b="1" dirty="0" err="1"/>
              <a:t>jalur</a:t>
            </a:r>
            <a:r>
              <a:rPr lang="en-US" b="1" dirty="0"/>
              <a:t> </a:t>
            </a:r>
            <a:r>
              <a:rPr lang="en-US" b="1" dirty="0" err="1"/>
              <a:t>evakuasi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kumpul</a:t>
            </a:r>
            <a:r>
              <a:rPr lang="en-US" b="1" dirty="0"/>
              <a:t> (assembly point).</a:t>
            </a:r>
            <a:endParaRPr lang="en-US" dirty="0"/>
          </a:p>
          <a:p>
            <a:pPr lvl="1"/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.</a:t>
            </a:r>
          </a:p>
          <a:p>
            <a:r>
              <a:rPr lang="en-US" b="1" dirty="0" err="1"/>
              <a:t>Penunjukan</a:t>
            </a:r>
            <a:r>
              <a:rPr lang="en-US" b="1" dirty="0"/>
              <a:t> </a:t>
            </a:r>
            <a:r>
              <a:rPr lang="en-US" b="1" dirty="0" err="1"/>
              <a:t>tim</a:t>
            </a:r>
            <a:r>
              <a:rPr lang="en-US" b="1" dirty="0"/>
              <a:t> </a:t>
            </a:r>
            <a:r>
              <a:rPr lang="en-US" b="1" dirty="0" err="1"/>
              <a:t>tanggap</a:t>
            </a:r>
            <a:r>
              <a:rPr lang="en-US" b="1" dirty="0"/>
              <a:t> </a:t>
            </a:r>
            <a:r>
              <a:rPr lang="en-US" b="1" dirty="0" err="1"/>
              <a:t>darurat</a:t>
            </a:r>
            <a:r>
              <a:rPr lang="en-US" b="1" dirty="0"/>
              <a:t>.</a:t>
            </a:r>
            <a:endParaRPr lang="en-US" dirty="0"/>
          </a:p>
          <a:p>
            <a:pPr lvl="1"/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, </a:t>
            </a:r>
            <a:r>
              <a:rPr lang="en-US" dirty="0" err="1"/>
              <a:t>pemandu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</a:t>
            </a:r>
          </a:p>
          <a:p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koordinasi</a:t>
            </a:r>
            <a:r>
              <a:rPr lang="en-US" b="1" dirty="0"/>
              <a:t>.</a:t>
            </a:r>
            <a:endParaRPr lang="en-US" dirty="0"/>
          </a:p>
          <a:p>
            <a:pPr lvl="1"/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dihubungi</a:t>
            </a:r>
            <a:r>
              <a:rPr lang="en-US" dirty="0"/>
              <a:t> (BPBD, PMI,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).</a:t>
            </a:r>
          </a:p>
          <a:p>
            <a:r>
              <a:rPr lang="en-US" b="1" dirty="0" err="1"/>
              <a:t>Simulasi</a:t>
            </a:r>
            <a:r>
              <a:rPr lang="en-US" b="1" dirty="0"/>
              <a:t> </a:t>
            </a:r>
            <a:r>
              <a:rPr lang="en-US" b="1" dirty="0" err="1"/>
              <a:t>darurat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berkala</a:t>
            </a:r>
            <a:r>
              <a:rPr lang="en-US" b="1" dirty="0"/>
              <a:t>.</a:t>
            </a:r>
            <a:endParaRPr lang="en-US" dirty="0"/>
          </a:p>
          <a:p>
            <a:pPr lvl="1"/>
            <a:r>
              <a:rPr lang="en-US" dirty="0" err="1"/>
              <a:t>Melatih</a:t>
            </a:r>
            <a:r>
              <a:rPr lang="en-US" dirty="0"/>
              <a:t> </a:t>
            </a:r>
            <a:r>
              <a:rPr lang="en-US" dirty="0" err="1"/>
              <a:t>kesiapan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.</a:t>
            </a:r>
          </a:p>
          <a:p>
            <a:endParaRPr lang="en-US" b="0" i="0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8621875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2274838"/>
            <a:ext cx="80772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err="1"/>
              <a:t>Contoh</a:t>
            </a:r>
            <a:r>
              <a:rPr lang="en-US" sz="2000" b="1" dirty="0"/>
              <a:t> SOP </a:t>
            </a:r>
            <a:r>
              <a:rPr lang="en-US" sz="2000" b="1" dirty="0" err="1"/>
              <a:t>Gempa</a:t>
            </a:r>
            <a:r>
              <a:rPr lang="en-US" sz="2000" b="1" dirty="0"/>
              <a:t> </a:t>
            </a:r>
            <a:r>
              <a:rPr lang="en-US" sz="2000" b="1" dirty="0" err="1"/>
              <a:t>Bumi</a:t>
            </a:r>
            <a:r>
              <a:rPr lang="en-US" sz="2000" b="1" dirty="0"/>
              <a:t> di </a:t>
            </a:r>
            <a:r>
              <a:rPr lang="en-US" sz="2000" b="1" dirty="0" err="1"/>
              <a:t>Destinasi</a:t>
            </a:r>
            <a:r>
              <a:rPr lang="en-US" sz="2000" b="1" dirty="0"/>
              <a:t> </a:t>
            </a:r>
            <a:r>
              <a:rPr lang="en-US" sz="2000" b="1" dirty="0" err="1"/>
              <a:t>Wisata</a:t>
            </a:r>
            <a:r>
              <a:rPr lang="en-US" sz="2000" b="1" dirty="0"/>
              <a:t> </a:t>
            </a:r>
            <a:r>
              <a:rPr lang="en-US" sz="2000" b="1" dirty="0" err="1"/>
              <a:t>Alam</a:t>
            </a:r>
            <a:r>
              <a:rPr lang="en-US" sz="2000" b="1" dirty="0"/>
              <a:t>:</a:t>
            </a:r>
          </a:p>
          <a:p>
            <a:r>
              <a:rPr lang="en-US" sz="2000" dirty="0" err="1"/>
              <a:t>Jangan</a:t>
            </a:r>
            <a:r>
              <a:rPr lang="en-US" sz="2000" dirty="0"/>
              <a:t> </a:t>
            </a:r>
            <a:r>
              <a:rPr lang="en-US" sz="2000" dirty="0" err="1"/>
              <a:t>panik</a:t>
            </a:r>
            <a:r>
              <a:rPr lang="en-US" sz="2000" dirty="0"/>
              <a:t>, </a:t>
            </a:r>
            <a:r>
              <a:rPr lang="en-US" sz="2000" dirty="0" err="1"/>
              <a:t>lindungi</a:t>
            </a:r>
            <a:r>
              <a:rPr lang="en-US" sz="2000" dirty="0"/>
              <a:t> </a:t>
            </a:r>
            <a:r>
              <a:rPr lang="en-US" sz="2000" dirty="0" err="1"/>
              <a:t>kepala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Jauhkan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tebing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pohon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Setelah</a:t>
            </a:r>
            <a:r>
              <a:rPr lang="en-US" sz="2000" dirty="0"/>
              <a:t> </a:t>
            </a:r>
            <a:r>
              <a:rPr lang="en-US" sz="2000" dirty="0" err="1"/>
              <a:t>guncangan</a:t>
            </a:r>
            <a:r>
              <a:rPr lang="en-US" sz="2000" dirty="0"/>
              <a:t> </a:t>
            </a:r>
            <a:r>
              <a:rPr lang="en-US" sz="2000" dirty="0" err="1"/>
              <a:t>berhenti</a:t>
            </a:r>
            <a:r>
              <a:rPr lang="en-US" sz="2000" dirty="0"/>
              <a:t>, </a:t>
            </a:r>
            <a:r>
              <a:rPr lang="en-US" sz="2000" dirty="0" err="1"/>
              <a:t>arahkan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</a:t>
            </a:r>
            <a:r>
              <a:rPr lang="en-US" sz="2000" dirty="0" err="1"/>
              <a:t>kumpul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Cek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pengunjung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laporkan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posko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.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082442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500" y="0"/>
            <a:ext cx="8763000" cy="30584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42830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b="1" dirty="0"/>
              <a:t>4. </a:t>
            </a:r>
            <a:r>
              <a:rPr lang="en-US" b="1" dirty="0" err="1"/>
              <a:t>Pencegahan</a:t>
            </a:r>
            <a:r>
              <a:rPr lang="en-US" b="1" dirty="0"/>
              <a:t> </a:t>
            </a:r>
            <a:r>
              <a:rPr lang="en-US" b="1" dirty="0" err="1"/>
              <a:t>Kebakaran</a:t>
            </a:r>
            <a:endParaRPr lang="en-US" b="1" dirty="0"/>
          </a:p>
          <a:p>
            <a:r>
              <a:rPr lang="en-US" dirty="0" err="1"/>
              <a:t>Kebakaran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di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kebocoran</a:t>
            </a:r>
            <a:r>
              <a:rPr lang="en-US" dirty="0"/>
              <a:t> gas, 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musim</a:t>
            </a:r>
            <a:r>
              <a:rPr lang="en-US" dirty="0"/>
              <a:t> </a:t>
            </a:r>
            <a:r>
              <a:rPr lang="en-US" dirty="0" err="1"/>
              <a:t>kemarau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).</a:t>
            </a:r>
          </a:p>
          <a:p>
            <a:r>
              <a:rPr lang="en-US" b="1" dirty="0" err="1"/>
              <a:t>Langkah</a:t>
            </a:r>
            <a:r>
              <a:rPr lang="en-US" b="1" dirty="0"/>
              <a:t> </a:t>
            </a:r>
            <a:r>
              <a:rPr lang="en-US" b="1" dirty="0" err="1"/>
              <a:t>Pencegahan</a:t>
            </a:r>
            <a:r>
              <a:rPr lang="en-US" b="1" dirty="0"/>
              <a:t>:</a:t>
            </a:r>
          </a:p>
          <a:p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b="1" dirty="0" err="1"/>
              <a:t>inspeksi</a:t>
            </a:r>
            <a:r>
              <a:rPr lang="en-US" b="1" dirty="0"/>
              <a:t> </a:t>
            </a:r>
            <a:r>
              <a:rPr lang="en-US" b="1" dirty="0" err="1"/>
              <a:t>rutin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instalasi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, </a:t>
            </a:r>
            <a:r>
              <a:rPr lang="en-US" dirty="0" err="1"/>
              <a:t>dapur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area </a:t>
            </a:r>
            <a:r>
              <a:rPr lang="en-US" dirty="0" err="1"/>
              <a:t>berkemah</a:t>
            </a:r>
            <a:r>
              <a:rPr lang="en-US" dirty="0"/>
              <a:t>.</a:t>
            </a:r>
          </a:p>
          <a:p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b="1" dirty="0"/>
              <a:t>APAR (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Pemadam</a:t>
            </a:r>
            <a:r>
              <a:rPr lang="en-US" b="1" dirty="0"/>
              <a:t> </a:t>
            </a:r>
            <a:r>
              <a:rPr lang="en-US" b="1" dirty="0" err="1"/>
              <a:t>Api</a:t>
            </a:r>
            <a:r>
              <a:rPr lang="en-US" b="1" dirty="0"/>
              <a:t> </a:t>
            </a:r>
            <a:r>
              <a:rPr lang="en-US" b="1" dirty="0" err="1"/>
              <a:t>Ringan</a:t>
            </a:r>
            <a:r>
              <a:rPr lang="en-US" b="1" dirty="0"/>
              <a:t>)</a:t>
            </a:r>
            <a:r>
              <a:rPr lang="en-US" dirty="0"/>
              <a:t> di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.</a:t>
            </a:r>
          </a:p>
          <a:p>
            <a:r>
              <a:rPr lang="en-US" dirty="0" err="1"/>
              <a:t>Melarang</a:t>
            </a:r>
            <a:r>
              <a:rPr lang="en-US" dirty="0"/>
              <a:t> </a:t>
            </a:r>
            <a:r>
              <a:rPr lang="en-US" dirty="0" err="1"/>
              <a:t>pembakaran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sembarangan</a:t>
            </a:r>
            <a:r>
              <a:rPr lang="en-US" dirty="0"/>
              <a:t>.</a:t>
            </a:r>
          </a:p>
          <a:p>
            <a:r>
              <a:rPr lang="en-US" dirty="0" err="1"/>
              <a:t>Melatih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/>
              <a:t>penggunaan</a:t>
            </a:r>
            <a:r>
              <a:rPr lang="en-US" b="1" dirty="0"/>
              <a:t> APAR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pemadaman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.</a:t>
            </a:r>
          </a:p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b="1" dirty="0" err="1"/>
              <a:t>zona</a:t>
            </a:r>
            <a:r>
              <a:rPr lang="en-US" b="1" dirty="0"/>
              <a:t> </a:t>
            </a:r>
            <a:r>
              <a:rPr lang="en-US" b="1" dirty="0" err="1"/>
              <a:t>larangan</a:t>
            </a:r>
            <a:r>
              <a:rPr lang="en-US" b="1" dirty="0"/>
              <a:t> </a:t>
            </a:r>
            <a:r>
              <a:rPr lang="en-US" b="1" dirty="0" err="1"/>
              <a:t>api</a:t>
            </a:r>
            <a:r>
              <a:rPr lang="en-US" dirty="0"/>
              <a:t> di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338073"/>
              </p:ext>
            </p:extLst>
          </p:nvPr>
        </p:nvGraphicFramePr>
        <p:xfrm>
          <a:off x="457200" y="3345873"/>
          <a:ext cx="8229600" cy="228600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Jenis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Warna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Digunakan untuk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Air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Merah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Bahan padat seperti kayu dan daun kering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CO₂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Hitam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Peralatan listrik dan elektronik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Serbuk kimia (Dry Chemical)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Biru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Serbaguna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kayu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minyak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listrik</a:t>
                      </a:r>
                      <a:r>
                        <a:rPr lang="en-US" dirty="0"/>
                        <a:t>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65506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028343"/>
            <a:ext cx="8534400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5. P3K (</a:t>
            </a:r>
            <a:r>
              <a:rPr lang="en-US" b="1" dirty="0" err="1"/>
              <a:t>Pertolongan</a:t>
            </a:r>
            <a:r>
              <a:rPr lang="en-US" b="1" dirty="0"/>
              <a:t> </a:t>
            </a:r>
            <a:r>
              <a:rPr lang="en-US" b="1" dirty="0" err="1"/>
              <a:t>Pertama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Kecelakaan</a:t>
            </a:r>
            <a:r>
              <a:rPr lang="en-US" b="1" dirty="0"/>
              <a:t>)</a:t>
            </a:r>
          </a:p>
          <a:p>
            <a:r>
              <a:rPr lang="en-US" b="1" dirty="0"/>
              <a:t>P3K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di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cedera</a:t>
            </a:r>
            <a:r>
              <a:rPr lang="en-US" dirty="0"/>
              <a:t>.</a:t>
            </a:r>
          </a:p>
          <a:p>
            <a:r>
              <a:rPr lang="en-US" b="1" dirty="0" err="1"/>
              <a:t>Tujuan</a:t>
            </a:r>
            <a:r>
              <a:rPr lang="en-US" b="1" dirty="0"/>
              <a:t> P3K: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Menolong</a:t>
            </a:r>
            <a:r>
              <a:rPr lang="en-US" dirty="0"/>
              <a:t> </a:t>
            </a:r>
            <a:r>
              <a:rPr lang="en-US" dirty="0" err="1"/>
              <a:t>korban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luka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 </a:t>
            </a:r>
            <a:r>
              <a:rPr lang="en-US" dirty="0" err="1"/>
              <a:t>parah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Menstabilkan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.</a:t>
            </a:r>
          </a:p>
          <a:p>
            <a:r>
              <a:rPr lang="en-US" b="1" dirty="0" err="1"/>
              <a:t>Perlengkapan</a:t>
            </a:r>
            <a:r>
              <a:rPr lang="en-US" b="1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Kotak</a:t>
            </a:r>
            <a:r>
              <a:rPr lang="en-US" b="1" dirty="0"/>
              <a:t> P3K di 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r>
              <a:rPr lang="en-US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Plester</a:t>
            </a:r>
            <a:r>
              <a:rPr lang="en-US" dirty="0"/>
              <a:t>, </a:t>
            </a:r>
            <a:r>
              <a:rPr lang="en-US" dirty="0" err="1"/>
              <a:t>kasa</a:t>
            </a:r>
            <a:r>
              <a:rPr lang="en-US" dirty="0"/>
              <a:t> </a:t>
            </a:r>
            <a:r>
              <a:rPr lang="en-US" dirty="0" err="1"/>
              <a:t>steril</a:t>
            </a:r>
            <a:r>
              <a:rPr lang="en-US" dirty="0"/>
              <a:t>, </a:t>
            </a:r>
            <a:r>
              <a:rPr lang="en-US" dirty="0" err="1"/>
              <a:t>antiseptik</a:t>
            </a:r>
            <a:r>
              <a:rPr lang="en-US" dirty="0"/>
              <a:t>, </a:t>
            </a:r>
            <a:r>
              <a:rPr lang="en-US" dirty="0" err="1"/>
              <a:t>perban</a:t>
            </a:r>
            <a:r>
              <a:rPr lang="en-US" dirty="0"/>
              <a:t>, </a:t>
            </a:r>
            <a:r>
              <a:rPr lang="en-US" dirty="0" err="1"/>
              <a:t>sarung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, </a:t>
            </a:r>
            <a:r>
              <a:rPr lang="en-US" dirty="0" err="1"/>
              <a:t>gunting</a:t>
            </a:r>
            <a:r>
              <a:rPr lang="en-US" dirty="0"/>
              <a:t>, </a:t>
            </a:r>
            <a:r>
              <a:rPr lang="en-US" dirty="0" err="1"/>
              <a:t>pinset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luka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 (</a:t>
            </a:r>
            <a:r>
              <a:rPr lang="en-US" dirty="0" err="1"/>
              <a:t>ambulans</a:t>
            </a:r>
            <a:r>
              <a:rPr lang="en-US" dirty="0"/>
              <a:t>,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P3K </a:t>
            </a:r>
            <a:r>
              <a:rPr lang="en-US" dirty="0" err="1"/>
              <a:t>dasar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871125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47700" y="1142194"/>
            <a:ext cx="7848600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K3 di Hotel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Restoran</a:t>
            </a:r>
            <a:endParaRPr lang="en-US" sz="2400" b="1" dirty="0"/>
          </a:p>
          <a:p>
            <a:r>
              <a:rPr lang="en-US" sz="2400" b="1" dirty="0"/>
              <a:t>1. </a:t>
            </a:r>
            <a:r>
              <a:rPr lang="en-US" sz="2400" b="1" dirty="0" err="1"/>
              <a:t>Pengertian</a:t>
            </a:r>
            <a:r>
              <a:rPr lang="en-US" sz="2400" b="1" dirty="0"/>
              <a:t> K3</a:t>
            </a:r>
          </a:p>
          <a:p>
            <a:r>
              <a:rPr lang="en-US" sz="2400" dirty="0" err="1"/>
              <a:t>Keselamatan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(K3)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serangkaian</a:t>
            </a:r>
            <a:r>
              <a:rPr lang="en-US" sz="2400" dirty="0"/>
              <a:t> </a:t>
            </a:r>
            <a:r>
              <a:rPr lang="en-US" sz="2400" dirty="0" err="1"/>
              <a:t>upaya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keselamatan</a:t>
            </a:r>
            <a:r>
              <a:rPr lang="en-US" sz="2400" dirty="0"/>
              <a:t>, </a:t>
            </a:r>
            <a:r>
              <a:rPr lang="en-US" sz="2400" dirty="0" err="1"/>
              <a:t>kesehatan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di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.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b="1" dirty="0"/>
              <a:t>hotel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restoran</a:t>
            </a:r>
            <a:r>
              <a:rPr lang="en-US" sz="2400" dirty="0"/>
              <a:t>, </a:t>
            </a:r>
            <a:r>
              <a:rPr lang="en-US" sz="2400" dirty="0" err="1"/>
              <a:t>penerapan</a:t>
            </a:r>
            <a:r>
              <a:rPr lang="en-US" sz="2400" dirty="0"/>
              <a:t> K3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berhadapan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:</a:t>
            </a:r>
          </a:p>
          <a:p>
            <a:r>
              <a:rPr lang="en-US" sz="2400" dirty="0"/>
              <a:t>Luka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tajam</a:t>
            </a:r>
            <a:r>
              <a:rPr lang="en-US" sz="2400" dirty="0"/>
              <a:t> di </a:t>
            </a:r>
            <a:r>
              <a:rPr lang="en-US" sz="2400" dirty="0" err="1"/>
              <a:t>dapur</a:t>
            </a:r>
            <a:r>
              <a:rPr lang="en-US" sz="2400" dirty="0"/>
              <a:t>,</a:t>
            </a:r>
          </a:p>
          <a:p>
            <a:r>
              <a:rPr lang="en-US" sz="2400" dirty="0" err="1"/>
              <a:t>Terpeleset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lantai</a:t>
            </a:r>
            <a:r>
              <a:rPr lang="en-US" sz="2400" dirty="0"/>
              <a:t> </a:t>
            </a:r>
            <a:r>
              <a:rPr lang="en-US" sz="2400" dirty="0" err="1"/>
              <a:t>licin</a:t>
            </a:r>
            <a:r>
              <a:rPr lang="en-US" sz="2400" dirty="0"/>
              <a:t>,</a:t>
            </a:r>
          </a:p>
          <a:p>
            <a:r>
              <a:rPr lang="en-US" sz="2400" dirty="0" err="1"/>
              <a:t>Kebakaran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gas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listrik</a:t>
            </a:r>
            <a:r>
              <a:rPr lang="en-US" sz="2400" dirty="0"/>
              <a:t>,</a:t>
            </a:r>
          </a:p>
          <a:p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paparan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kimia</a:t>
            </a:r>
            <a:r>
              <a:rPr lang="en-US" sz="2400" dirty="0"/>
              <a:t> </a:t>
            </a:r>
            <a:r>
              <a:rPr lang="en-US" sz="2400" dirty="0" err="1"/>
              <a:t>pembersih</a:t>
            </a:r>
            <a:r>
              <a:rPr lang="en-US" sz="2400" dirty="0"/>
              <a:t>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062128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2900" y="381000"/>
            <a:ext cx="8458200" cy="150192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/>
              <a:t>2. </a:t>
            </a:r>
            <a:r>
              <a:rPr lang="en-US" sz="2000" b="1" dirty="0" err="1"/>
              <a:t>Alat</a:t>
            </a:r>
            <a:r>
              <a:rPr lang="en-US" sz="2000" b="1" dirty="0"/>
              <a:t> </a:t>
            </a:r>
            <a:r>
              <a:rPr lang="en-US" sz="2000" b="1" dirty="0" err="1"/>
              <a:t>Pelindung</a:t>
            </a:r>
            <a:r>
              <a:rPr lang="en-US" sz="2000" b="1" dirty="0"/>
              <a:t> </a:t>
            </a:r>
            <a:r>
              <a:rPr lang="en-US" sz="2000" b="1" dirty="0" err="1"/>
              <a:t>Diri</a:t>
            </a:r>
            <a:r>
              <a:rPr lang="en-US" sz="2000" b="1" dirty="0"/>
              <a:t> (APD)</a:t>
            </a:r>
          </a:p>
          <a:p>
            <a:r>
              <a:rPr lang="en-US" sz="2000" b="1" dirty="0"/>
              <a:t>APD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peralatan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pekerja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melindungi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potensi</a:t>
            </a:r>
            <a:r>
              <a:rPr lang="en-US" sz="2000" dirty="0"/>
              <a:t> </a:t>
            </a:r>
            <a:r>
              <a:rPr lang="en-US" sz="2000" dirty="0" err="1"/>
              <a:t>bahaya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b="1" dirty="0" err="1"/>
              <a:t>Tujuan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kecelakaan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cedera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103803"/>
              </p:ext>
            </p:extLst>
          </p:nvPr>
        </p:nvGraphicFramePr>
        <p:xfrm>
          <a:off x="322118" y="2362200"/>
          <a:ext cx="8229600" cy="37490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Bagian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Kerja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Jenis APD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Fungsi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Dapur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Sarung tangan tahan panas, apron, sepatu anti slip, masker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Melindungi dari panas, percikan minyak, dan lantai licin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Housekeeping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Sarung tangan karet, masker, sepatu tertutup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/>
                        <a:t>Melindungi dari bahan kimia pembersih dan debu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Maintenance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Helm, sepatu safety, kacamata pelindung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Mencegah cedera dari benda jatuh dan percikan listrik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Security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Rompi reflektif, peluit, senter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Keamanan saat patroli malam atau keadaan darurat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7554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33400" y="637402"/>
            <a:ext cx="8305800" cy="47028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800" b="1" dirty="0"/>
              <a:t>3. SOP </a:t>
            </a:r>
            <a:r>
              <a:rPr lang="en-US" sz="1800" b="1" dirty="0" err="1"/>
              <a:t>Darurat</a:t>
            </a:r>
            <a:r>
              <a:rPr lang="en-US" sz="1800" b="1" dirty="0"/>
              <a:t> (Standard Operating Procedure)</a:t>
            </a:r>
          </a:p>
          <a:p>
            <a:pPr algn="l"/>
            <a:r>
              <a:rPr lang="en-US" sz="1800" b="1" dirty="0"/>
              <a:t>SOP </a:t>
            </a:r>
            <a:r>
              <a:rPr lang="en-US" sz="1800" b="1" dirty="0" err="1"/>
              <a:t>darurat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panduan</a:t>
            </a:r>
            <a:r>
              <a:rPr lang="en-US" sz="1800" dirty="0"/>
              <a:t> </a:t>
            </a:r>
            <a:r>
              <a:rPr lang="en-US" sz="1800" dirty="0" err="1"/>
              <a:t>langkah-langkah</a:t>
            </a:r>
            <a:r>
              <a:rPr lang="en-US" sz="1800" dirty="0"/>
              <a:t> yang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 </a:t>
            </a:r>
            <a:r>
              <a:rPr lang="en-US" sz="1800" dirty="0" err="1"/>
              <a:t>ketika</a:t>
            </a:r>
            <a:r>
              <a:rPr lang="en-US" sz="1800" dirty="0"/>
              <a:t> </a:t>
            </a:r>
            <a:r>
              <a:rPr lang="en-US" sz="1800" dirty="0" err="1"/>
              <a:t>terjadi</a:t>
            </a:r>
            <a:r>
              <a:rPr lang="en-US" sz="1800" dirty="0"/>
              <a:t> </a:t>
            </a:r>
            <a:r>
              <a:rPr lang="en-US" sz="1800" dirty="0" err="1"/>
              <a:t>keadaan</a:t>
            </a:r>
            <a:r>
              <a:rPr lang="en-US" sz="1800" dirty="0"/>
              <a:t> </a:t>
            </a:r>
            <a:r>
              <a:rPr lang="en-US" sz="1800" dirty="0" err="1"/>
              <a:t>darurat</a:t>
            </a:r>
            <a:r>
              <a:rPr lang="en-US" sz="1800" dirty="0"/>
              <a:t> di hotel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restoran</a:t>
            </a:r>
            <a:r>
              <a:rPr lang="en-US" sz="1800" dirty="0"/>
              <a:t>,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kebakaran</a:t>
            </a:r>
            <a:r>
              <a:rPr lang="en-US" sz="1800" dirty="0"/>
              <a:t>, </a:t>
            </a:r>
            <a:r>
              <a:rPr lang="en-US" sz="1800" dirty="0" err="1"/>
              <a:t>gempa</a:t>
            </a:r>
            <a:r>
              <a:rPr lang="en-US" sz="1800" dirty="0"/>
              <a:t>,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kebocoran</a:t>
            </a:r>
            <a:r>
              <a:rPr lang="en-US" sz="1800" dirty="0"/>
              <a:t> gas</a:t>
            </a:r>
            <a:r>
              <a:rPr lang="en-US" sz="1800" dirty="0" smtClean="0"/>
              <a:t>.</a:t>
            </a:r>
          </a:p>
          <a:p>
            <a:pPr algn="l"/>
            <a:endParaRPr lang="en-US" sz="1800" dirty="0"/>
          </a:p>
          <a:p>
            <a:pPr algn="l"/>
            <a:endParaRPr lang="en-US" sz="1800" dirty="0"/>
          </a:p>
          <a:p>
            <a:pPr algn="l"/>
            <a:r>
              <a:rPr lang="en-US" sz="1800" b="1" dirty="0"/>
              <a:t>Isi SOP </a:t>
            </a:r>
            <a:r>
              <a:rPr lang="en-US" sz="1800" b="1" dirty="0" err="1"/>
              <a:t>Darurat</a:t>
            </a:r>
            <a:r>
              <a:rPr lang="en-US" sz="1800" b="1" dirty="0"/>
              <a:t>:</a:t>
            </a:r>
          </a:p>
          <a:p>
            <a:pPr algn="l"/>
            <a:r>
              <a:rPr lang="en-US" sz="1800" b="1" dirty="0" err="1"/>
              <a:t>Identifikasi</a:t>
            </a:r>
            <a:r>
              <a:rPr lang="en-US" sz="1800" b="1" dirty="0"/>
              <a:t> </a:t>
            </a:r>
            <a:r>
              <a:rPr lang="en-US" sz="1800" b="1" dirty="0" err="1"/>
              <a:t>bahaya</a:t>
            </a:r>
            <a:r>
              <a:rPr lang="en-US" sz="1800" b="1" dirty="0"/>
              <a:t>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rencana</a:t>
            </a:r>
            <a:r>
              <a:rPr lang="en-US" sz="1800" b="1" dirty="0"/>
              <a:t> </a:t>
            </a:r>
            <a:r>
              <a:rPr lang="en-US" sz="1800" b="1" dirty="0" err="1"/>
              <a:t>evakuasi</a:t>
            </a:r>
            <a:r>
              <a:rPr lang="en-US" sz="1800" b="1" dirty="0"/>
              <a:t>.</a:t>
            </a:r>
            <a:endParaRPr lang="en-US" sz="1800" dirty="0"/>
          </a:p>
          <a:p>
            <a:pPr lvl="1" algn="l"/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jalur</a:t>
            </a:r>
            <a:r>
              <a:rPr lang="en-US" sz="1800" dirty="0"/>
              <a:t> </a:t>
            </a:r>
            <a:r>
              <a:rPr lang="en-US" sz="1800" dirty="0" err="1"/>
              <a:t>evakuasi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titik</a:t>
            </a:r>
            <a:r>
              <a:rPr lang="en-US" sz="1800" dirty="0"/>
              <a:t> </a:t>
            </a:r>
            <a:r>
              <a:rPr lang="en-US" sz="1800" dirty="0" err="1"/>
              <a:t>kumpul</a:t>
            </a:r>
            <a:r>
              <a:rPr lang="en-US" sz="1800" dirty="0"/>
              <a:t> (assembly point).</a:t>
            </a:r>
          </a:p>
          <a:p>
            <a:pPr algn="l"/>
            <a:r>
              <a:rPr lang="en-US" sz="1800" b="1" dirty="0" err="1"/>
              <a:t>Tugas</a:t>
            </a:r>
            <a:r>
              <a:rPr lang="en-US" sz="1800" b="1" dirty="0"/>
              <a:t> </a:t>
            </a:r>
            <a:r>
              <a:rPr lang="en-US" sz="1800" b="1" dirty="0" err="1"/>
              <a:t>masing-masing</a:t>
            </a:r>
            <a:r>
              <a:rPr lang="en-US" sz="1800" b="1" dirty="0"/>
              <a:t> </a:t>
            </a:r>
            <a:r>
              <a:rPr lang="en-US" sz="1800" b="1" dirty="0" err="1"/>
              <a:t>petugas</a:t>
            </a:r>
            <a:r>
              <a:rPr lang="en-US" sz="1800" b="1" dirty="0"/>
              <a:t>.</a:t>
            </a:r>
            <a:endParaRPr lang="en-US" sz="1800" dirty="0"/>
          </a:p>
          <a:p>
            <a:pPr lvl="1" algn="l"/>
            <a:r>
              <a:rPr lang="en-US" sz="1800" dirty="0" err="1"/>
              <a:t>Contoh</a:t>
            </a:r>
            <a:r>
              <a:rPr lang="en-US" sz="1800" dirty="0"/>
              <a:t>: security </a:t>
            </a:r>
            <a:r>
              <a:rPr lang="en-US" sz="1800" dirty="0" err="1"/>
              <a:t>memimpin</a:t>
            </a:r>
            <a:r>
              <a:rPr lang="en-US" sz="1800" dirty="0"/>
              <a:t> </a:t>
            </a:r>
            <a:r>
              <a:rPr lang="en-US" sz="1800" dirty="0" err="1"/>
              <a:t>evakuasi</a:t>
            </a:r>
            <a:r>
              <a:rPr lang="en-US" sz="1800" dirty="0"/>
              <a:t>, front office </a:t>
            </a:r>
            <a:r>
              <a:rPr lang="en-US" sz="1800" dirty="0" err="1"/>
              <a:t>mengarahkan</a:t>
            </a:r>
            <a:r>
              <a:rPr lang="en-US" sz="1800" dirty="0"/>
              <a:t> </a:t>
            </a:r>
            <a:r>
              <a:rPr lang="en-US" sz="1800" dirty="0" err="1"/>
              <a:t>tamu</a:t>
            </a:r>
            <a:r>
              <a:rPr lang="en-US" sz="1800" dirty="0"/>
              <a:t>.</a:t>
            </a:r>
          </a:p>
          <a:p>
            <a:pPr algn="l"/>
            <a:r>
              <a:rPr lang="en-US" sz="1800" b="1" dirty="0" err="1"/>
              <a:t>Penggunaan</a:t>
            </a:r>
            <a:r>
              <a:rPr lang="en-US" sz="1800" b="1" dirty="0"/>
              <a:t> alarm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alat</a:t>
            </a:r>
            <a:r>
              <a:rPr lang="en-US" sz="1800" b="1" dirty="0"/>
              <a:t> </a:t>
            </a:r>
            <a:r>
              <a:rPr lang="en-US" sz="1800" b="1" dirty="0" err="1"/>
              <a:t>keselamatan</a:t>
            </a:r>
            <a:r>
              <a:rPr lang="en-US" sz="1800" b="1" dirty="0"/>
              <a:t>.</a:t>
            </a:r>
            <a:endParaRPr lang="en-US" sz="1800" dirty="0"/>
          </a:p>
          <a:p>
            <a:pPr lvl="1" algn="l"/>
            <a:r>
              <a:rPr lang="en-US" sz="1800" dirty="0" err="1"/>
              <a:t>Pastikan</a:t>
            </a:r>
            <a:r>
              <a:rPr lang="en-US" sz="1800" dirty="0"/>
              <a:t> alarm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alat</a:t>
            </a:r>
            <a:r>
              <a:rPr lang="en-US" sz="1800" dirty="0"/>
              <a:t> </a:t>
            </a:r>
            <a:r>
              <a:rPr lang="en-US" sz="1800" dirty="0" err="1"/>
              <a:t>pemadam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berfungsi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baik</a:t>
            </a:r>
            <a:r>
              <a:rPr lang="en-US" sz="1800" dirty="0"/>
              <a:t>.</a:t>
            </a:r>
          </a:p>
          <a:p>
            <a:pPr algn="l"/>
            <a:r>
              <a:rPr lang="en-US" sz="1800" b="1" dirty="0" err="1"/>
              <a:t>Pelatihan</a:t>
            </a:r>
            <a:r>
              <a:rPr lang="en-US" sz="1800" b="1" dirty="0"/>
              <a:t>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simulasi</a:t>
            </a:r>
            <a:r>
              <a:rPr lang="en-US" sz="1800" b="1" dirty="0"/>
              <a:t> </a:t>
            </a:r>
            <a:r>
              <a:rPr lang="en-US" sz="1800" b="1" dirty="0" err="1"/>
              <a:t>darurat</a:t>
            </a:r>
            <a:r>
              <a:rPr lang="en-US" sz="1800" b="1" dirty="0"/>
              <a:t>.</a:t>
            </a:r>
            <a:endParaRPr lang="en-US" sz="1800" dirty="0"/>
          </a:p>
          <a:p>
            <a:pPr lvl="1" algn="l"/>
            <a:r>
              <a:rPr lang="en-US" sz="1800" dirty="0" err="1"/>
              <a:t>Dilaksanakan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berkala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melatih</a:t>
            </a:r>
            <a:r>
              <a:rPr lang="en-US" sz="1800" dirty="0"/>
              <a:t> </a:t>
            </a:r>
            <a:r>
              <a:rPr lang="en-US" sz="1800" dirty="0" err="1"/>
              <a:t>kesiapsiagaan</a:t>
            </a:r>
            <a:r>
              <a:rPr lang="en-US" sz="1800" dirty="0"/>
              <a:t> </a:t>
            </a:r>
            <a:r>
              <a:rPr lang="en-US" sz="1800" dirty="0" err="1"/>
              <a:t>karyawan</a:t>
            </a:r>
            <a:r>
              <a:rPr lang="en-US" sz="18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32817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28600" y="2221704"/>
            <a:ext cx="8305800" cy="21351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42830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2000" b="1" dirty="0" err="1"/>
              <a:t>Contoh</a:t>
            </a:r>
            <a:r>
              <a:rPr lang="en-US" sz="2000" b="1" dirty="0"/>
              <a:t> </a:t>
            </a:r>
            <a:r>
              <a:rPr lang="en-US" sz="2000" b="1" dirty="0" err="1"/>
              <a:t>prosedur</a:t>
            </a:r>
            <a:r>
              <a:rPr lang="en-US" sz="2000" b="1" dirty="0"/>
              <a:t> </a:t>
            </a:r>
            <a:r>
              <a:rPr lang="en-US" sz="2000" b="1" dirty="0" err="1"/>
              <a:t>singkat</a:t>
            </a:r>
            <a:r>
              <a:rPr lang="en-US" sz="2000" b="1" dirty="0"/>
              <a:t> </a:t>
            </a:r>
            <a:r>
              <a:rPr lang="en-US" sz="2000" b="1" dirty="0" err="1"/>
              <a:t>saat</a:t>
            </a:r>
            <a:r>
              <a:rPr lang="en-US" sz="2000" b="1" dirty="0"/>
              <a:t> </a:t>
            </a:r>
            <a:r>
              <a:rPr lang="en-US" sz="2000" b="1" dirty="0" err="1"/>
              <a:t>kebakaran</a:t>
            </a:r>
            <a:r>
              <a:rPr lang="en-US" sz="2000" b="1" dirty="0"/>
              <a:t>:</a:t>
            </a:r>
            <a:endParaRPr lang="en-US" sz="2000" dirty="0"/>
          </a:p>
          <a:p>
            <a:pPr algn="l"/>
            <a:r>
              <a:rPr lang="en-US" sz="2000" dirty="0" err="1"/>
              <a:t>Bunyi</a:t>
            </a:r>
            <a:r>
              <a:rPr lang="en-US" sz="2000" dirty="0"/>
              <a:t> alarm → </a:t>
            </a:r>
            <a:r>
              <a:rPr lang="en-US" sz="2000" dirty="0" err="1"/>
              <a:t>hentikan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→ </a:t>
            </a:r>
            <a:r>
              <a:rPr lang="en-US" sz="2000" dirty="0" err="1"/>
              <a:t>evakuasi</a:t>
            </a:r>
            <a:r>
              <a:rPr lang="en-US" sz="2000" dirty="0"/>
              <a:t> </a:t>
            </a:r>
            <a:r>
              <a:rPr lang="en-US" sz="2000" dirty="0" err="1"/>
              <a:t>tamu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</a:t>
            </a:r>
            <a:r>
              <a:rPr lang="en-US" sz="2000" dirty="0" err="1"/>
              <a:t>kumpul</a:t>
            </a:r>
            <a:r>
              <a:rPr lang="en-US" sz="2000" dirty="0"/>
              <a:t>.</a:t>
            </a:r>
          </a:p>
          <a:p>
            <a:pPr algn="l"/>
            <a:r>
              <a:rPr lang="en-US" sz="2000" dirty="0" err="1"/>
              <a:t>Jangan</a:t>
            </a:r>
            <a:r>
              <a:rPr lang="en-US" sz="2000" dirty="0"/>
              <a:t> </a:t>
            </a:r>
            <a:r>
              <a:rPr lang="en-US" sz="2000" dirty="0" err="1"/>
              <a:t>gunakan</a:t>
            </a:r>
            <a:r>
              <a:rPr lang="en-US" sz="2000" dirty="0"/>
              <a:t> lift, </a:t>
            </a:r>
            <a:r>
              <a:rPr lang="en-US" sz="2000" dirty="0" err="1"/>
              <a:t>gunakan</a:t>
            </a:r>
            <a:r>
              <a:rPr lang="en-US" sz="2000" dirty="0"/>
              <a:t> </a:t>
            </a:r>
            <a:r>
              <a:rPr lang="en-US" sz="2000" dirty="0" err="1"/>
              <a:t>tangga</a:t>
            </a:r>
            <a:r>
              <a:rPr lang="en-US" sz="2000" dirty="0"/>
              <a:t> </a:t>
            </a:r>
            <a:r>
              <a:rPr lang="en-US" sz="2000" dirty="0" err="1"/>
              <a:t>darurat</a:t>
            </a:r>
            <a:r>
              <a:rPr lang="en-US" sz="2000" dirty="0"/>
              <a:t>.</a:t>
            </a:r>
          </a:p>
          <a:p>
            <a:pPr algn="l"/>
            <a:r>
              <a:rPr lang="en-US" sz="2000" dirty="0" err="1"/>
              <a:t>Petugas</a:t>
            </a:r>
            <a:r>
              <a:rPr lang="en-US" sz="2000" dirty="0"/>
              <a:t> </a:t>
            </a:r>
            <a:r>
              <a:rPr lang="en-US" sz="2000" dirty="0" err="1"/>
              <a:t>pemadam</a:t>
            </a:r>
            <a:r>
              <a:rPr lang="en-US" sz="2000" dirty="0"/>
              <a:t> internal </a:t>
            </a:r>
            <a:r>
              <a:rPr lang="en-US" sz="2000" dirty="0" err="1"/>
              <a:t>menggunakan</a:t>
            </a:r>
            <a:r>
              <a:rPr lang="en-US" sz="2000" dirty="0"/>
              <a:t> APAR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r>
              <a:rPr lang="en-US" sz="2000" dirty="0"/>
              <a:t>.</a:t>
            </a:r>
          </a:p>
          <a:p>
            <a:pPr algn="l"/>
            <a:r>
              <a:rPr lang="en-US" sz="2000" dirty="0" err="1"/>
              <a:t>Laporkan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pemadam</a:t>
            </a:r>
            <a:r>
              <a:rPr lang="en-US" sz="2000" dirty="0"/>
              <a:t> </a:t>
            </a:r>
            <a:r>
              <a:rPr lang="en-US" sz="2000" dirty="0" err="1"/>
              <a:t>kebakaran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22959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28600" y="1773941"/>
            <a:ext cx="8610600" cy="305843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142830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800" b="1" dirty="0"/>
              <a:t>4. </a:t>
            </a:r>
            <a:r>
              <a:rPr lang="en-US" sz="1800" b="1" dirty="0" err="1"/>
              <a:t>Pencegahan</a:t>
            </a:r>
            <a:r>
              <a:rPr lang="en-US" sz="1800" b="1" dirty="0"/>
              <a:t> </a:t>
            </a:r>
            <a:r>
              <a:rPr lang="en-US" sz="1800" b="1" dirty="0" err="1"/>
              <a:t>Kebakaran</a:t>
            </a:r>
            <a:endParaRPr lang="en-US" sz="1800" b="1" dirty="0"/>
          </a:p>
          <a:p>
            <a:pPr algn="l"/>
            <a:r>
              <a:rPr lang="en-US" sz="1800" dirty="0" err="1"/>
              <a:t>Kebakaran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salah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risiko</a:t>
            </a:r>
            <a:r>
              <a:rPr lang="en-US" sz="1800" dirty="0"/>
              <a:t> paling </a:t>
            </a:r>
            <a:r>
              <a:rPr lang="en-US" sz="1800" dirty="0" err="1"/>
              <a:t>serius</a:t>
            </a:r>
            <a:r>
              <a:rPr lang="en-US" sz="1800" dirty="0"/>
              <a:t> di hotel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restoran</a:t>
            </a:r>
            <a:r>
              <a:rPr lang="en-US" sz="1800" dirty="0"/>
              <a:t>. </a:t>
            </a:r>
            <a:r>
              <a:rPr lang="en-US" sz="1800" dirty="0" err="1"/>
              <a:t>Pencegahan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penanganan</a:t>
            </a:r>
            <a:r>
              <a:rPr lang="en-US" sz="1800" dirty="0"/>
              <a:t> </a:t>
            </a:r>
            <a:r>
              <a:rPr lang="en-US" sz="1800" dirty="0" err="1"/>
              <a:t>awal</a:t>
            </a:r>
            <a:r>
              <a:rPr lang="en-US" sz="1800" dirty="0"/>
              <a:t> </a:t>
            </a:r>
            <a:r>
              <a:rPr lang="en-US" sz="1800" dirty="0" err="1"/>
              <a:t>sangat</a:t>
            </a:r>
            <a:r>
              <a:rPr lang="en-US" sz="1800" dirty="0"/>
              <a:t> </a:t>
            </a:r>
            <a:r>
              <a:rPr lang="en-US" sz="1800" dirty="0" err="1"/>
              <a:t>penting</a:t>
            </a:r>
            <a:r>
              <a:rPr lang="en-US" sz="1800" dirty="0"/>
              <a:t>.</a:t>
            </a:r>
          </a:p>
          <a:p>
            <a:pPr algn="l"/>
            <a:r>
              <a:rPr lang="en-US" sz="1800" b="1" dirty="0" err="1"/>
              <a:t>Langkah</a:t>
            </a:r>
            <a:r>
              <a:rPr lang="en-US" sz="1800" b="1" dirty="0"/>
              <a:t> </a:t>
            </a:r>
            <a:r>
              <a:rPr lang="en-US" sz="1800" b="1" dirty="0" err="1"/>
              <a:t>Pencegahan</a:t>
            </a:r>
            <a:r>
              <a:rPr lang="en-US" sz="1800" b="1" dirty="0"/>
              <a:t>:</a:t>
            </a:r>
          </a:p>
          <a:p>
            <a:pPr algn="l"/>
            <a:r>
              <a:rPr lang="en-US" sz="1800" b="1" dirty="0" err="1"/>
              <a:t>Perawatan</a:t>
            </a:r>
            <a:r>
              <a:rPr lang="en-US" sz="1800" b="1" dirty="0"/>
              <a:t> </a:t>
            </a:r>
            <a:r>
              <a:rPr lang="en-US" sz="1800" b="1" dirty="0" err="1"/>
              <a:t>alat</a:t>
            </a:r>
            <a:r>
              <a:rPr lang="en-US" sz="1800" b="1" dirty="0"/>
              <a:t> </a:t>
            </a:r>
            <a:r>
              <a:rPr lang="en-US" sz="1800" b="1" dirty="0" err="1"/>
              <a:t>listrik</a:t>
            </a:r>
            <a:r>
              <a:rPr lang="en-US" sz="1800" b="1" dirty="0"/>
              <a:t> </a:t>
            </a:r>
            <a:r>
              <a:rPr lang="en-US" sz="1800" b="1" dirty="0" err="1"/>
              <a:t>dan</a:t>
            </a:r>
            <a:r>
              <a:rPr lang="en-US" sz="1800" b="1" dirty="0"/>
              <a:t> gas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rutin</a:t>
            </a:r>
            <a:r>
              <a:rPr lang="en-US" sz="1800" dirty="0"/>
              <a:t>.</a:t>
            </a:r>
          </a:p>
          <a:p>
            <a:pPr algn="l"/>
            <a:r>
              <a:rPr lang="en-US" sz="1800" b="1" dirty="0" err="1"/>
              <a:t>Tidak</a:t>
            </a:r>
            <a:r>
              <a:rPr lang="en-US" sz="1800" b="1" dirty="0"/>
              <a:t> </a:t>
            </a:r>
            <a:r>
              <a:rPr lang="en-US" sz="1800" b="1" dirty="0" err="1"/>
              <a:t>menumpuk</a:t>
            </a:r>
            <a:r>
              <a:rPr lang="en-US" sz="1800" b="1" dirty="0"/>
              <a:t> </a:t>
            </a:r>
            <a:r>
              <a:rPr lang="en-US" sz="1800" b="1" dirty="0" err="1"/>
              <a:t>bahan</a:t>
            </a:r>
            <a:r>
              <a:rPr lang="en-US" sz="1800" b="1" dirty="0"/>
              <a:t> </a:t>
            </a:r>
            <a:r>
              <a:rPr lang="en-US" sz="1800" b="1" dirty="0" err="1"/>
              <a:t>mudah</a:t>
            </a:r>
            <a:r>
              <a:rPr lang="en-US" sz="1800" b="1" dirty="0"/>
              <a:t> </a:t>
            </a:r>
            <a:r>
              <a:rPr lang="en-US" sz="1800" b="1" dirty="0" err="1"/>
              <a:t>terbakar</a:t>
            </a:r>
            <a:r>
              <a:rPr lang="en-US" sz="1800" dirty="0"/>
              <a:t> di area </a:t>
            </a:r>
            <a:r>
              <a:rPr lang="en-US" sz="1800" dirty="0" err="1"/>
              <a:t>dapur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gudang</a:t>
            </a:r>
            <a:r>
              <a:rPr lang="en-US" sz="1800" dirty="0"/>
              <a:t>.</a:t>
            </a:r>
          </a:p>
          <a:p>
            <a:pPr algn="l"/>
            <a:r>
              <a:rPr lang="en-US" sz="1800" b="1" dirty="0" err="1"/>
              <a:t>Pelatihan</a:t>
            </a:r>
            <a:r>
              <a:rPr lang="en-US" sz="1800" b="1" dirty="0"/>
              <a:t> </a:t>
            </a:r>
            <a:r>
              <a:rPr lang="en-US" sz="1800" b="1" dirty="0" err="1"/>
              <a:t>penggunaan</a:t>
            </a:r>
            <a:r>
              <a:rPr lang="en-US" sz="1800" b="1" dirty="0"/>
              <a:t> APAR (</a:t>
            </a:r>
            <a:r>
              <a:rPr lang="en-US" sz="1800" b="1" dirty="0" err="1"/>
              <a:t>Alat</a:t>
            </a:r>
            <a:r>
              <a:rPr lang="en-US" sz="1800" b="1" dirty="0"/>
              <a:t> </a:t>
            </a:r>
            <a:r>
              <a:rPr lang="en-US" sz="1800" b="1" dirty="0" err="1"/>
              <a:t>Pemadam</a:t>
            </a:r>
            <a:r>
              <a:rPr lang="en-US" sz="1800" b="1" dirty="0"/>
              <a:t> </a:t>
            </a:r>
            <a:r>
              <a:rPr lang="en-US" sz="1800" b="1" dirty="0" err="1"/>
              <a:t>Api</a:t>
            </a:r>
            <a:r>
              <a:rPr lang="en-US" sz="1800" b="1" dirty="0"/>
              <a:t> </a:t>
            </a:r>
            <a:r>
              <a:rPr lang="en-US" sz="1800" b="1" dirty="0" err="1"/>
              <a:t>Ringan</a:t>
            </a:r>
            <a:r>
              <a:rPr lang="en-US" sz="1800" b="1" dirty="0"/>
              <a:t>)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semua</a:t>
            </a:r>
            <a:r>
              <a:rPr lang="en-US" sz="1800" dirty="0"/>
              <a:t> </a:t>
            </a:r>
            <a:r>
              <a:rPr lang="en-US" sz="1800" dirty="0" err="1"/>
              <a:t>karyawan</a:t>
            </a:r>
            <a:r>
              <a:rPr lang="en-US" sz="1800" dirty="0"/>
              <a:t>.</a:t>
            </a:r>
          </a:p>
          <a:p>
            <a:pPr algn="l"/>
            <a:r>
              <a:rPr lang="en-US" sz="1800" b="1" dirty="0" err="1"/>
              <a:t>Tersedia</a:t>
            </a:r>
            <a:r>
              <a:rPr lang="en-US" sz="1800" b="1" dirty="0"/>
              <a:t> </a:t>
            </a:r>
            <a:r>
              <a:rPr lang="en-US" sz="1800" b="1" dirty="0" err="1"/>
              <a:t>jalur</a:t>
            </a:r>
            <a:r>
              <a:rPr lang="en-US" sz="1800" b="1" dirty="0"/>
              <a:t> </a:t>
            </a:r>
            <a:r>
              <a:rPr lang="en-US" sz="1800" b="1" dirty="0" err="1"/>
              <a:t>evakuasi</a:t>
            </a:r>
            <a:r>
              <a:rPr lang="en-US" sz="1800" b="1" dirty="0"/>
              <a:t>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alat</a:t>
            </a:r>
            <a:r>
              <a:rPr lang="en-US" sz="1800" b="1" dirty="0"/>
              <a:t> </a:t>
            </a:r>
            <a:r>
              <a:rPr lang="en-US" sz="1800" b="1" dirty="0" err="1"/>
              <a:t>deteksi</a:t>
            </a:r>
            <a:r>
              <a:rPr lang="en-US" sz="1800" b="1" dirty="0"/>
              <a:t> asap.</a:t>
            </a:r>
            <a:endParaRPr lang="en-US" sz="1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610600" cy="1752600"/>
          </a:xfrm>
        </p:spPr>
        <p:txBody>
          <a:bodyPr>
            <a:noAutofit/>
          </a:bodyPr>
          <a:lstStyle/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dirty="0" smtClean="0">
              <a:latin typeface="Cambria" pitchFamily="18" charset="0"/>
              <a:ea typeface="Cambria" pitchFamily="18" charset="0"/>
            </a:endParaRPr>
          </a:p>
          <a:p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938288"/>
              </p:ext>
            </p:extLst>
          </p:nvPr>
        </p:nvGraphicFramePr>
        <p:xfrm>
          <a:off x="419100" y="2514600"/>
          <a:ext cx="8229600" cy="210312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Jenis APAR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Warna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Digunakan untuk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Air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Merah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Bahan padat (kayu, kertas)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CO₂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Hitam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Peralatan listrik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Busa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Krem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Cairan mudah terbakar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Serbuk kimia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Biru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Semua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kebakaran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serbaguna</a:t>
                      </a:r>
                      <a:r>
                        <a:rPr lang="en-US" dirty="0"/>
                        <a:t>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04800" y="1211995"/>
            <a:ext cx="8534400" cy="43950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2000" b="1" dirty="0"/>
              <a:t>5. P3K (</a:t>
            </a:r>
            <a:r>
              <a:rPr lang="en-US" sz="2000" b="1" dirty="0" err="1"/>
              <a:t>Pertolongan</a:t>
            </a:r>
            <a:r>
              <a:rPr lang="en-US" sz="2000" b="1" dirty="0"/>
              <a:t> </a:t>
            </a:r>
            <a:r>
              <a:rPr lang="en-US" sz="2000" b="1" dirty="0" err="1"/>
              <a:t>Pertama</a:t>
            </a:r>
            <a:r>
              <a:rPr lang="en-US" sz="2000" b="1" dirty="0"/>
              <a:t> </a:t>
            </a:r>
            <a:r>
              <a:rPr lang="en-US" sz="2000" b="1" dirty="0" err="1"/>
              <a:t>Pada</a:t>
            </a:r>
            <a:r>
              <a:rPr lang="en-US" sz="2000" b="1" dirty="0"/>
              <a:t> </a:t>
            </a:r>
            <a:r>
              <a:rPr lang="en-US" sz="2000" b="1" dirty="0" err="1"/>
              <a:t>Kecelakaan</a:t>
            </a:r>
            <a:r>
              <a:rPr lang="en-US" sz="2000" b="1" dirty="0"/>
              <a:t>)</a:t>
            </a:r>
          </a:p>
          <a:p>
            <a:pPr algn="l"/>
            <a:r>
              <a:rPr lang="en-US" sz="2000" b="1" dirty="0"/>
              <a:t>P3K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menolong</a:t>
            </a:r>
            <a:r>
              <a:rPr lang="en-US" sz="2000" dirty="0"/>
              <a:t> </a:t>
            </a:r>
            <a:r>
              <a:rPr lang="en-US" sz="2000" dirty="0" err="1"/>
              <a:t>seseorang</a:t>
            </a:r>
            <a:r>
              <a:rPr lang="en-US" sz="2000" dirty="0"/>
              <a:t> yang </a:t>
            </a:r>
            <a:r>
              <a:rPr lang="en-US" sz="2000" dirty="0" err="1"/>
              <a:t>mengalami</a:t>
            </a:r>
            <a:r>
              <a:rPr lang="en-US" sz="2000" dirty="0"/>
              <a:t> </a:t>
            </a:r>
            <a:r>
              <a:rPr lang="en-US" sz="2000" dirty="0" err="1"/>
              <a:t>kecelakaan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darurat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sebelum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pertolongan</a:t>
            </a:r>
            <a:r>
              <a:rPr lang="en-US" sz="2000" dirty="0"/>
              <a:t> </a:t>
            </a:r>
            <a:r>
              <a:rPr lang="en-US" sz="2000" dirty="0" err="1"/>
              <a:t>medis</a:t>
            </a:r>
            <a:r>
              <a:rPr lang="en-US" sz="2000" dirty="0"/>
              <a:t>.</a:t>
            </a:r>
          </a:p>
          <a:p>
            <a:pPr algn="l"/>
            <a:r>
              <a:rPr lang="en-US" sz="2000" b="1" dirty="0" err="1"/>
              <a:t>Tujuan</a:t>
            </a:r>
            <a:r>
              <a:rPr lang="en-US" sz="2000" b="1" dirty="0"/>
              <a:t> P3K:</a:t>
            </a:r>
          </a:p>
          <a:p>
            <a:pPr algn="l"/>
            <a:r>
              <a:rPr lang="en-US" sz="2000" dirty="0" err="1"/>
              <a:t>Menyelamatkan</a:t>
            </a:r>
            <a:r>
              <a:rPr lang="en-US" sz="2000" dirty="0"/>
              <a:t> </a:t>
            </a:r>
            <a:r>
              <a:rPr lang="en-US" sz="2000" dirty="0" err="1"/>
              <a:t>nyawa</a:t>
            </a:r>
            <a:r>
              <a:rPr lang="en-US" sz="2000" dirty="0"/>
              <a:t>,</a:t>
            </a:r>
          </a:p>
          <a:p>
            <a:pPr algn="l"/>
            <a:r>
              <a:rPr lang="en-US" sz="2000" dirty="0" err="1"/>
              <a:t>Mencegah</a:t>
            </a:r>
            <a:r>
              <a:rPr lang="en-US" sz="2000" dirty="0"/>
              <a:t> </a:t>
            </a:r>
            <a:r>
              <a:rPr lang="en-US" sz="2000" dirty="0" err="1"/>
              <a:t>luka</a:t>
            </a:r>
            <a:r>
              <a:rPr lang="en-US" sz="2000" dirty="0"/>
              <a:t> </a:t>
            </a:r>
            <a:r>
              <a:rPr lang="en-US" sz="2000" dirty="0" err="1"/>
              <a:t>bertambah</a:t>
            </a:r>
            <a:r>
              <a:rPr lang="en-US" sz="2000" dirty="0"/>
              <a:t> </a:t>
            </a:r>
            <a:r>
              <a:rPr lang="en-US" sz="2000" dirty="0" err="1"/>
              <a:t>parah</a:t>
            </a:r>
            <a:r>
              <a:rPr lang="en-US" sz="2000" dirty="0"/>
              <a:t>,</a:t>
            </a:r>
          </a:p>
          <a:p>
            <a:pPr algn="l"/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perawatan</a:t>
            </a:r>
            <a:r>
              <a:rPr lang="en-US" sz="2000" dirty="0"/>
              <a:t> </a:t>
            </a:r>
            <a:r>
              <a:rPr lang="en-US" sz="2000" dirty="0" err="1"/>
              <a:t>sementara</a:t>
            </a:r>
            <a:r>
              <a:rPr lang="en-US" sz="2000" dirty="0"/>
              <a:t>.</a:t>
            </a:r>
          </a:p>
          <a:p>
            <a:pPr algn="l"/>
            <a:r>
              <a:rPr lang="en-US" sz="2000" b="1" dirty="0" err="1"/>
              <a:t>Perlengkapan</a:t>
            </a:r>
            <a:r>
              <a:rPr lang="en-US" sz="2000" b="1" dirty="0"/>
              <a:t> P3K di Hotel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Restoran</a:t>
            </a:r>
            <a:r>
              <a:rPr lang="en-US" sz="2000" b="1" dirty="0"/>
              <a:t>:</a:t>
            </a:r>
          </a:p>
          <a:p>
            <a:pPr algn="l"/>
            <a:r>
              <a:rPr lang="en-US" sz="2000" dirty="0" err="1"/>
              <a:t>Kotak</a:t>
            </a:r>
            <a:r>
              <a:rPr lang="en-US" sz="2000" dirty="0"/>
              <a:t> P3K </a:t>
            </a:r>
            <a:r>
              <a:rPr lang="en-US" sz="2000" dirty="0" err="1"/>
              <a:t>berisi</a:t>
            </a:r>
            <a:r>
              <a:rPr lang="en-US" sz="2000" dirty="0"/>
              <a:t>: </a:t>
            </a:r>
            <a:r>
              <a:rPr lang="en-US" sz="2000" dirty="0" err="1"/>
              <a:t>plester</a:t>
            </a:r>
            <a:r>
              <a:rPr lang="en-US" sz="2000" dirty="0"/>
              <a:t>, </a:t>
            </a:r>
            <a:r>
              <a:rPr lang="en-US" sz="2000" dirty="0" err="1"/>
              <a:t>kasa</a:t>
            </a:r>
            <a:r>
              <a:rPr lang="en-US" sz="2000" dirty="0"/>
              <a:t> </a:t>
            </a:r>
            <a:r>
              <a:rPr lang="en-US" sz="2000" dirty="0" err="1"/>
              <a:t>steril</a:t>
            </a:r>
            <a:r>
              <a:rPr lang="en-US" sz="2000" dirty="0"/>
              <a:t>, </a:t>
            </a:r>
            <a:r>
              <a:rPr lang="en-US" sz="2000" dirty="0" err="1"/>
              <a:t>antiseptik</a:t>
            </a:r>
            <a:r>
              <a:rPr lang="en-US" sz="2000" dirty="0"/>
              <a:t>, </a:t>
            </a:r>
            <a:r>
              <a:rPr lang="en-US" sz="2000" dirty="0" err="1"/>
              <a:t>perban</a:t>
            </a:r>
            <a:r>
              <a:rPr lang="en-US" sz="2000" dirty="0"/>
              <a:t>, </a:t>
            </a:r>
            <a:r>
              <a:rPr lang="en-US" sz="2000" dirty="0" err="1"/>
              <a:t>sarung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, </a:t>
            </a:r>
            <a:r>
              <a:rPr lang="en-US" sz="2000" dirty="0" err="1"/>
              <a:t>gunting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obat-obatan</a:t>
            </a:r>
            <a:r>
              <a:rPr lang="en-US" sz="2000" dirty="0"/>
              <a:t> </a:t>
            </a:r>
            <a:r>
              <a:rPr lang="en-US" sz="2000" dirty="0" err="1"/>
              <a:t>ringan</a:t>
            </a:r>
            <a:r>
              <a:rPr lang="en-US" sz="2000" dirty="0"/>
              <a:t>.</a:t>
            </a:r>
          </a:p>
          <a:p>
            <a:pPr algn="l"/>
            <a:r>
              <a:rPr lang="en-US" sz="2000" dirty="0" err="1"/>
              <a:t>Petugas</a:t>
            </a:r>
            <a:r>
              <a:rPr lang="en-US" sz="2000" dirty="0"/>
              <a:t> P3K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ditunjuk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dilatih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resmi</a:t>
            </a:r>
            <a:r>
              <a:rPr lang="en-US" sz="20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2838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090542"/>
              </p:ext>
            </p:extLst>
          </p:nvPr>
        </p:nvGraphicFramePr>
        <p:xfrm>
          <a:off x="304800" y="2362200"/>
          <a:ext cx="8229600" cy="292608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Kasus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Tindakan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Luka sayat di dapur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Bersihkan luka, tekan agar darah berhenti, tutup dengan perban steril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Luka bakar ringan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Siram air mengalir selama 10–15 menit, jangan oleskan mentega atau pasta gigi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Tersengat listrik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Putuskan sumber listrik, jangan sentuh korban langsung, segera panggil medis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Pingsan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Baringkan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korban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longgarkan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pakaian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beri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udara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segar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hubungi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petugas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medis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4408</TotalTime>
  <Words>1155</Words>
  <Application>Microsoft Office PowerPoint</Application>
  <PresentationFormat>On-screen Show (4:3)</PresentationFormat>
  <Paragraphs>166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546</cp:revision>
  <cp:lastPrinted>2017-08-29T02:54:51Z</cp:lastPrinted>
  <dcterms:created xsi:type="dcterms:W3CDTF">2010-04-18T12:06:30Z</dcterms:created>
  <dcterms:modified xsi:type="dcterms:W3CDTF">2025-10-26T14:23:51Z</dcterms:modified>
</cp:coreProperties>
</file>