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Pertemuan_Enam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154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Teknik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responden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686800" cy="2438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populasi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,  minimal 25 %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populasi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likert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kata 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B73F4-8E5C-0280-CBF7-47F765D02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Pembuatan</a:t>
            </a:r>
            <a:r>
              <a:rPr lang="en-US" dirty="0"/>
              <a:t> table </a:t>
            </a:r>
            <a:r>
              <a:rPr lang="en-US" dirty="0" err="1"/>
              <a:t>perhitungan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D518C-E591-2A48-CA58-2D7A6B7E6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(Current)</a:t>
            </a:r>
          </a:p>
          <a:p>
            <a:endParaRPr lang="en-US" dirty="0"/>
          </a:p>
          <a:p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(</a:t>
            </a:r>
            <a:r>
              <a:rPr lang="en-US" dirty="0" err="1"/>
              <a:t>Expectasi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Skala </a:t>
            </a:r>
            <a:r>
              <a:rPr lang="en-US" dirty="0" err="1"/>
              <a:t>likert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Grafik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66944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C89DB-BF85-647C-AA16-606A49B6D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 </a:t>
            </a:r>
            <a:r>
              <a:rPr lang="en-US" dirty="0" err="1"/>
              <a:t>kasus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5C7BA-AA68-3AD8-040E-023AD66B7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di IIB </a:t>
            </a:r>
            <a:r>
              <a:rPr lang="en-US" dirty="0" err="1"/>
              <a:t>darmajaya</a:t>
            </a:r>
            <a:r>
              <a:rPr lang="en-US" dirty="0"/>
              <a:t> (</a:t>
            </a:r>
            <a:r>
              <a:rPr lang="en-US" dirty="0" err="1"/>
              <a:t>Fakultas</a:t>
            </a:r>
            <a:r>
              <a:rPr lang="en-US" dirty="0"/>
              <a:t>/ Prodi)</a:t>
            </a:r>
          </a:p>
          <a:p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kemahasiswaan</a:t>
            </a:r>
            <a:r>
              <a:rPr lang="en-US" dirty="0"/>
              <a:t> di IIB </a:t>
            </a:r>
            <a:r>
              <a:rPr lang="en-US" dirty="0" err="1"/>
              <a:t>darmajaya</a:t>
            </a:r>
            <a:r>
              <a:rPr lang="en-US" dirty="0"/>
              <a:t> (</a:t>
            </a:r>
            <a:r>
              <a:rPr lang="en-US" dirty="0" err="1"/>
              <a:t>Fakultas</a:t>
            </a:r>
            <a:r>
              <a:rPr lang="en-US" dirty="0"/>
              <a:t>/ Prodi)</a:t>
            </a:r>
          </a:p>
          <a:p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siang</a:t>
            </a:r>
            <a:r>
              <a:rPr lang="en-US" dirty="0"/>
              <a:t> </a:t>
            </a:r>
            <a:r>
              <a:rPr lang="en-US" dirty="0" err="1"/>
              <a:t>dikantin</a:t>
            </a:r>
            <a:r>
              <a:rPr lang="en-US" dirty="0"/>
              <a:t> </a:t>
            </a:r>
            <a:r>
              <a:rPr lang="en-US" dirty="0" err="1"/>
              <a:t>darmajaya</a:t>
            </a:r>
            <a:endParaRPr lang="en-US" dirty="0"/>
          </a:p>
          <a:p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yang </a:t>
            </a:r>
            <a:r>
              <a:rPr lang="en-US" dirty="0" err="1"/>
              <a:t>makan</a:t>
            </a:r>
            <a:r>
              <a:rPr lang="en-US" dirty="0"/>
              <a:t> di </a:t>
            </a:r>
            <a:r>
              <a:rPr lang="en-US" dirty="0" err="1"/>
              <a:t>kantin</a:t>
            </a:r>
            <a:r>
              <a:rPr lang="en-US" dirty="0"/>
              <a:t> </a:t>
            </a:r>
            <a:r>
              <a:rPr lang="en-US" dirty="0" err="1"/>
              <a:t>darmajaya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646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Enam</a:t>
            </a:r>
            <a:br>
              <a:rPr lang="en-US" dirty="0"/>
            </a:b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jumpa</a:t>
            </a:r>
            <a:r>
              <a:rPr lang="en-US" dirty="0"/>
              <a:t> d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Tujuh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80</TotalTime>
  <Words>115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Georgia</vt:lpstr>
      <vt:lpstr>Trebuchet MS</vt:lpstr>
      <vt:lpstr>Wingdings 2</vt:lpstr>
      <vt:lpstr>Urban</vt:lpstr>
      <vt:lpstr>STATISTIK PENELITIAN  PENDIDIKAN </vt:lpstr>
      <vt:lpstr>Teknik Pembuatan penentuan responden</vt:lpstr>
      <vt:lpstr>Pembuatan table perhitungan</vt:lpstr>
      <vt:lpstr>Studi kasus</vt:lpstr>
      <vt:lpstr>Sekian Materi Pertemuan Enam sampai jumpa d pertemuan Tujuh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Amnah Amnah</cp:lastModifiedBy>
  <cp:revision>16</cp:revision>
  <dcterms:created xsi:type="dcterms:W3CDTF">2024-08-16T02:02:40Z</dcterms:created>
  <dcterms:modified xsi:type="dcterms:W3CDTF">2025-10-27T01:45:43Z</dcterms:modified>
</cp:coreProperties>
</file>