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84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009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10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2547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770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4644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204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12705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3533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0262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754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CCCE094-57FA-4886-99E8-7BBBC1B06B7D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01F3361-15F9-4F11-AD32-BC070CF4180A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00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A3E77-2EF8-209A-E486-3CF32C1BB8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Materi 7</a:t>
            </a:r>
            <a:br>
              <a:rPr lang="en-US" dirty="0"/>
            </a:br>
            <a:r>
              <a:rPr lang="en-US" dirty="0"/>
              <a:t> 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207167-56BD-C0E5-E123-E21426381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9495"/>
            <a:ext cx="9144000" cy="1655762"/>
          </a:xfrm>
        </p:spPr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447FC6-8004-7490-6769-888DFC2018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5338"/>
          <a:stretch>
            <a:fillRect/>
          </a:stretch>
        </p:blipFill>
        <p:spPr>
          <a:xfrm>
            <a:off x="686024" y="1793080"/>
            <a:ext cx="10819951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815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DF28-B749-2148-F915-5A6EEA7B8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AA140-3141-2BB9-8875-0B1B889FC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43512A-D23C-3A1E-79B3-6D55104DB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439" y="1414462"/>
            <a:ext cx="10055170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12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053CB-8E96-F56F-BDAD-52F520E5F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18A3D-8FFC-66ED-D4DE-43F280E0B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66FEA6-17C4-4FD3-3C59-8310FBADB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531" y="1253331"/>
            <a:ext cx="10531252" cy="435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79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341C6-5C78-9CD2-A0A5-7AD186742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220E5-B447-8D53-2EEA-20B92AEA6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F138A9-C03E-3A11-30EA-99E381D966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19364"/>
            <a:ext cx="9810206" cy="2409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06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B5E68-11FF-2760-2303-EC9FC5BE9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5CE4D-DA71-8291-9303-411414AFC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B50C80-4A97-FE55-99EB-1C74ABBCD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896" y="1690688"/>
            <a:ext cx="8252092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93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562AF-885D-0DC8-171E-B7C2FD8E0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7645-4A2A-2F77-52EB-25A88A7B4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54A9AB-47B7-1379-9A2A-2BAAD907DD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1" y="2194933"/>
            <a:ext cx="11402500" cy="196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026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8077D-A8C0-4689-2597-870504CCD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DA76E-FD92-C863-1539-B71137C9A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48C4D5-569E-A74B-6314-CBBD133DD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283" y="1971675"/>
            <a:ext cx="10623736" cy="297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006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C5D52-023B-DE4E-8F82-6B260187B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7152D-7071-4CF2-5518-0AE2DCD64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D2B1FD-B2BB-03B1-A0E2-12655290F9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688" y="1471613"/>
            <a:ext cx="960401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7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DA523-F9D9-D33F-3BD4-854107B72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C5C5B-BAD3-9CF0-33FE-51C12437A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AE517D-9237-B35E-7C49-B329071B5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7" y="2457452"/>
            <a:ext cx="11353800" cy="248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939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3B00E-DB2E-7224-FC8C-6F1CA543E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8ED0A-06EE-6D1C-2687-E4898DDC9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77999F-F857-6BDB-0570-892E46A32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797" y="773111"/>
            <a:ext cx="9434228" cy="4968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816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5222-0C75-DF94-71CE-29FA977AA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9CD20-0881-58EB-225F-57CD36522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2F248B-3021-1D16-E64E-E8B73B3BF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926" y="564056"/>
            <a:ext cx="8386762" cy="572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789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E254C-1B7B-294C-9335-18A4A08EF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30D73-C9BC-E979-E92D-850AA32C2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05F63D-12B7-8C7B-B629-AECC32B27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1" y="1114426"/>
            <a:ext cx="9229724" cy="461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59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</TotalTime>
  <Words>27</Words>
  <Application>Microsoft Office PowerPoint</Application>
  <PresentationFormat>Widescreen</PresentationFormat>
  <Paragraphs>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Integral</vt:lpstr>
      <vt:lpstr>Materi 7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indera _</dc:creator>
  <cp:lastModifiedBy>indera _</cp:lastModifiedBy>
  <cp:revision>1</cp:revision>
  <dcterms:created xsi:type="dcterms:W3CDTF">2025-10-27T02:16:52Z</dcterms:created>
  <dcterms:modified xsi:type="dcterms:W3CDTF">2025-10-27T02:24:15Z</dcterms:modified>
</cp:coreProperties>
</file>