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15"/>
  </p:notesMasterIdLst>
  <p:sldIdLst>
    <p:sldId id="256" r:id="rId5"/>
    <p:sldId id="258" r:id="rId6"/>
    <p:sldId id="259" r:id="rId7"/>
    <p:sldId id="272" r:id="rId8"/>
    <p:sldId id="273" r:id="rId9"/>
    <p:sldId id="274" r:id="rId10"/>
    <p:sldId id="275" r:id="rId11"/>
    <p:sldId id="276" r:id="rId12"/>
    <p:sldId id="277" r:id="rId13"/>
    <p:sldId id="271" r:id="rId14"/>
  </p:sldIdLst>
  <p:sldSz cx="9144000" cy="6858000" type="screen4x3"/>
  <p:notesSz cx="7772400" cy="10058400"/>
  <p:defaultTextStyle>
    <a:defPPr>
      <a:defRPr lang="en-GB"/>
    </a:defPPr>
    <a:lvl1pPr marL="0" lvl="0" indent="0" algn="l" defTabSz="457200" rtl="0" eaLnBrk="1" fontAlgn="base" latinLnBrk="0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742950" lvl="1" indent="-285750" algn="l" defTabSz="457200" rtl="0" eaLnBrk="1" fontAlgn="base" latinLnBrk="0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3000" lvl="2" indent="-228600" algn="l" defTabSz="457200" rtl="0" eaLnBrk="1" fontAlgn="base" latinLnBrk="0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600200" lvl="3" indent="-228600" algn="l" defTabSz="457200" rtl="0" eaLnBrk="1" fontAlgn="base" latinLnBrk="0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057400" lvl="4" indent="-228600" algn="l" defTabSz="457200" rtl="0" eaLnBrk="1" fontAlgn="base" latinLnBrk="0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-228600" algn="l" defTabSz="457200" rtl="0" eaLnBrk="1" fontAlgn="base" latinLnBrk="0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-228600" algn="l" defTabSz="457200" rtl="0" eaLnBrk="1" fontAlgn="base" latinLnBrk="0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-228600" algn="l" defTabSz="457200" rtl="0" eaLnBrk="1" fontAlgn="base" latinLnBrk="0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-228600" algn="l" defTabSz="457200" rtl="0" eaLnBrk="1" fontAlgn="base" latinLnBrk="0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1428" y="4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533400" y="763588"/>
            <a:ext cx="6702425" cy="3770312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66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6" charset="0"/>
              <a:ea typeface="+mn-ea"/>
              <a:cs typeface="+mn-cs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6" charset="0"/>
                <a:ea typeface="DejaVu Sans" charset="0"/>
                <a:cs typeface="DejaVu Sans" charset="0"/>
              </a:defRPr>
            </a:lvl1pPr>
          </a:lstStyle>
          <a:p>
            <a:pPr marL="0" marR="0" lvl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/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6" charset="0"/>
                <a:ea typeface="DejaVu Sans" charset="0"/>
                <a:cs typeface="DejaVu Sans" charset="0"/>
              </a:defRPr>
            </a:lvl1pPr>
          </a:lstStyle>
          <a:p>
            <a:pPr marL="0" marR="0" lvl="0" indent="0" algn="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6" charset="0"/>
                <a:ea typeface="DejaVu Sans" charset="0"/>
                <a:cs typeface="DejaVu Sans" charset="0"/>
              </a:defRPr>
            </a:lvl1pPr>
          </a:lstStyle>
          <a:p>
            <a:pPr marL="0" marR="0" lvl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/>
          <a:lstStyle/>
          <a:p>
            <a:pPr lvl="0" algn="r" defTabSz="457200" eaLnBrk="1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</a:pPr>
            <a:fld id="{9A0DB2DC-4C9A-4742-B13C-FB6460FD3503}" type="slidenum">
              <a:rPr lang="en-US" altLang="en-US" sz="1400" dirty="0">
                <a:solidFill>
                  <a:srgbClr val="000000"/>
                </a:solidFill>
                <a:latin typeface="Times New Roman" panose="02020603050405020304" pitchFamily="16" charset="0"/>
              </a:rPr>
              <a:t>‹#›</a:t>
            </a:fld>
            <a:endParaRPr lang="en-US" altLang="en-US" sz="1400" dirty="0">
              <a:solidFill>
                <a:srgbClr val="000000"/>
              </a:solidFill>
              <a:latin typeface="Times New Roman" panose="02020603050405020304" pitchFamily="1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 txBox="1">
            <a:spLocks noGrp="1"/>
          </p:cNvSpPr>
          <p:nvPr>
            <p:ph type="sldNum" sz="quarter"/>
          </p:nvPr>
        </p:nvSpPr>
        <p:spPr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defTabSz="457200" eaLnBrk="1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</a:pPr>
            <a:fld id="{9A0DB2DC-4C9A-4742-B13C-FB6460FD3503}" type="slidenum">
              <a:rPr lang="en-US" altLang="en-US" sz="1400" dirty="0">
                <a:solidFill>
                  <a:srgbClr val="000000"/>
                </a:solidFill>
                <a:latin typeface="Times New Roman" panose="02020603050405020304" pitchFamily="16" charset="0"/>
              </a:rPr>
              <a:t>1</a:t>
            </a:fld>
            <a:endParaRPr lang="en-US" altLang="en-US" sz="1400" dirty="0">
              <a:solidFill>
                <a:srgbClr val="000000"/>
              </a:solidFill>
              <a:latin typeface="Times New Roman" panose="02020603050405020304" pitchFamily="16" charset="0"/>
            </a:endParaRPr>
          </a:p>
        </p:txBody>
      </p:sp>
      <p:sp>
        <p:nvSpPr>
          <p:cNvPr id="20483" name="Rectangle 1"/>
          <p:cNvSpPr txBox="1">
            <a:spLocks noGrp="1" noRot="1" noChangeAspect="1" noTextEdit="1"/>
          </p:cNvSpPr>
          <p:nvPr>
            <p:ph type="sldImg"/>
          </p:nvPr>
        </p:nvSpPr>
        <p:spPr>
          <a:xfrm>
            <a:off x="1370013" y="763588"/>
            <a:ext cx="5030787" cy="3771900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0484" name="Rectangle 2"/>
          <p:cNvSpPr txBox="1">
            <a:spLocks noGrp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ln/>
        </p:spPr>
        <p:txBody>
          <a:bodyPr wrap="none" lIns="0" tIns="0" rIns="0" bIns="0" anchor="ctr" anchorCtr="0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/>
          </p:cNvSpPr>
          <p:nvPr>
            <p:ph type="sldNum" sz="quarter"/>
          </p:nvPr>
        </p:nvSpPr>
        <p:spPr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defTabSz="457200" eaLnBrk="1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</a:pPr>
            <a:fld id="{9A0DB2DC-4C9A-4742-B13C-FB6460FD3503}" type="slidenum">
              <a:rPr lang="en-US" altLang="en-US" sz="1400" dirty="0">
                <a:solidFill>
                  <a:srgbClr val="000000"/>
                </a:solidFill>
                <a:latin typeface="Times New Roman" panose="02020603050405020304" pitchFamily="16" charset="0"/>
              </a:rPr>
              <a:t>10</a:t>
            </a:fld>
            <a:endParaRPr lang="en-US" altLang="en-US" sz="1400" dirty="0">
              <a:solidFill>
                <a:srgbClr val="000000"/>
              </a:solidFill>
              <a:latin typeface="Times New Roman" panose="02020603050405020304" pitchFamily="16" charset="0"/>
            </a:endParaRPr>
          </a:p>
        </p:txBody>
      </p:sp>
      <p:sp>
        <p:nvSpPr>
          <p:cNvPr id="35843" name="Rectangle 1"/>
          <p:cNvSpPr txBox="1">
            <a:spLocks noGrp="1" noRot="1" noChangeAspect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35844" name="Rectangle 2"/>
          <p:cNvSpPr txBox="1">
            <a:spLocks noGrp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ln/>
        </p:spPr>
        <p:txBody>
          <a:bodyPr wrap="none" lIns="0" tIns="0" rIns="0" bIns="0" anchor="ctr" anchorCtr="0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 txBox="1">
            <a:spLocks noGrp="1"/>
          </p:cNvSpPr>
          <p:nvPr>
            <p:ph type="sldNum" sz="quarter"/>
          </p:nvPr>
        </p:nvSpPr>
        <p:spPr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defTabSz="457200" eaLnBrk="1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</a:pPr>
            <a:fld id="{9A0DB2DC-4C9A-4742-B13C-FB6460FD3503}" type="slidenum">
              <a:rPr lang="en-US" altLang="en-US" sz="1400" dirty="0">
                <a:solidFill>
                  <a:srgbClr val="000000"/>
                </a:solidFill>
                <a:latin typeface="Times New Roman" panose="02020603050405020304" pitchFamily="16" charset="0"/>
              </a:rPr>
              <a:t>2</a:t>
            </a:fld>
            <a:endParaRPr lang="en-US" altLang="en-US" sz="1400" dirty="0">
              <a:solidFill>
                <a:srgbClr val="000000"/>
              </a:solidFill>
              <a:latin typeface="Times New Roman" panose="02020603050405020304" pitchFamily="16" charset="0"/>
            </a:endParaRPr>
          </a:p>
        </p:txBody>
      </p:sp>
      <p:sp>
        <p:nvSpPr>
          <p:cNvPr id="22531" name="Rectangle 1"/>
          <p:cNvSpPr txBox="1">
            <a:spLocks noGrp="1" noRot="1" noChangeAspect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2532" name="Rectangle 2"/>
          <p:cNvSpPr txBox="1">
            <a:spLocks noGrp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ln/>
        </p:spPr>
        <p:txBody>
          <a:bodyPr wrap="none" lIns="0" tIns="0" rIns="0" bIns="0" anchor="ctr" anchorCtr="0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 txBox="1">
            <a:spLocks noGrp="1"/>
          </p:cNvSpPr>
          <p:nvPr>
            <p:ph type="sldNum" sz="quarter"/>
          </p:nvPr>
        </p:nvSpPr>
        <p:spPr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defTabSz="457200" eaLnBrk="1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</a:pPr>
            <a:fld id="{9A0DB2DC-4C9A-4742-B13C-FB6460FD3503}" type="slidenum">
              <a:rPr lang="en-US" altLang="en-US" sz="1400" dirty="0">
                <a:solidFill>
                  <a:srgbClr val="000000"/>
                </a:solidFill>
                <a:latin typeface="Times New Roman" panose="02020603050405020304" pitchFamily="16" charset="0"/>
              </a:rPr>
              <a:t>3</a:t>
            </a:fld>
            <a:endParaRPr lang="en-US" altLang="en-US" sz="1400" dirty="0">
              <a:solidFill>
                <a:srgbClr val="000000"/>
              </a:solidFill>
              <a:latin typeface="Times New Roman" panose="02020603050405020304" pitchFamily="16" charset="0"/>
            </a:endParaRPr>
          </a:p>
        </p:txBody>
      </p:sp>
      <p:sp>
        <p:nvSpPr>
          <p:cNvPr id="23555" name="Rectangle 1"/>
          <p:cNvSpPr txBox="1">
            <a:spLocks noGrp="1" noRot="1" noChangeAspect="1" noTextEdit="1"/>
          </p:cNvSpPr>
          <p:nvPr>
            <p:ph type="sldImg"/>
          </p:nvPr>
        </p:nvSpPr>
        <p:spPr>
          <a:xfrm>
            <a:off x="1370013" y="763588"/>
            <a:ext cx="5030787" cy="3771900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3556" name="Rectangle 2"/>
          <p:cNvSpPr txBox="1">
            <a:spLocks noGrp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ln/>
        </p:spPr>
        <p:txBody>
          <a:bodyPr wrap="none" lIns="0" tIns="0" rIns="0" bIns="0" anchor="ctr" anchorCtr="0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 txBox="1">
            <a:spLocks noGrp="1"/>
          </p:cNvSpPr>
          <p:nvPr>
            <p:ph type="sldNum" sz="quarter"/>
          </p:nvPr>
        </p:nvSpPr>
        <p:spPr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defTabSz="457200" eaLnBrk="1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</a:pPr>
            <a:fld id="{9A0DB2DC-4C9A-4742-B13C-FB6460FD3503}" type="slidenum">
              <a:rPr lang="en-US" altLang="en-US" sz="1400" dirty="0">
                <a:solidFill>
                  <a:srgbClr val="000000"/>
                </a:solidFill>
                <a:latin typeface="Times New Roman" panose="02020603050405020304" pitchFamily="16" charset="0"/>
              </a:rPr>
              <a:t>4</a:t>
            </a:fld>
            <a:endParaRPr lang="en-US" altLang="en-US" sz="1400" dirty="0">
              <a:solidFill>
                <a:srgbClr val="000000"/>
              </a:solidFill>
              <a:latin typeface="Times New Roman" panose="02020603050405020304" pitchFamily="16" charset="0"/>
            </a:endParaRPr>
          </a:p>
        </p:txBody>
      </p:sp>
      <p:sp>
        <p:nvSpPr>
          <p:cNvPr id="22531" name="Rectangle 1"/>
          <p:cNvSpPr txBox="1">
            <a:spLocks noGrp="1" noRot="1" noChangeAspect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2532" name="Rectangle 2"/>
          <p:cNvSpPr txBox="1">
            <a:spLocks noGrp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</p:spPr>
        <p:txBody>
          <a:bodyPr wrap="none" lIns="0" tIns="0" rIns="0" bIns="0" anchor="ctr" anchorCtr="0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 txBox="1">
            <a:spLocks noGrp="1"/>
          </p:cNvSpPr>
          <p:nvPr>
            <p:ph type="sldNum" sz="quarter"/>
          </p:nvPr>
        </p:nvSpPr>
        <p:spPr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defTabSz="457200" eaLnBrk="1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</a:pPr>
            <a:fld id="{9A0DB2DC-4C9A-4742-B13C-FB6460FD3503}" type="slidenum">
              <a:rPr lang="en-US" altLang="en-US" sz="1400" dirty="0">
                <a:solidFill>
                  <a:srgbClr val="000000"/>
                </a:solidFill>
                <a:latin typeface="Times New Roman" panose="02020603050405020304" pitchFamily="16" charset="0"/>
              </a:rPr>
              <a:t>5</a:t>
            </a:fld>
            <a:endParaRPr lang="en-US" altLang="en-US" sz="1400" dirty="0">
              <a:solidFill>
                <a:srgbClr val="000000"/>
              </a:solidFill>
              <a:latin typeface="Times New Roman" panose="02020603050405020304" pitchFamily="16" charset="0"/>
            </a:endParaRPr>
          </a:p>
        </p:txBody>
      </p:sp>
      <p:sp>
        <p:nvSpPr>
          <p:cNvPr id="23555" name="Rectangle 1"/>
          <p:cNvSpPr txBox="1">
            <a:spLocks noGrp="1" noRot="1" noChangeAspect="1" noTextEdit="1"/>
          </p:cNvSpPr>
          <p:nvPr>
            <p:ph type="sldImg"/>
          </p:nvPr>
        </p:nvSpPr>
        <p:spPr>
          <a:xfrm>
            <a:off x="1370013" y="763588"/>
            <a:ext cx="5030787" cy="3771900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3556" name="Rectangle 2"/>
          <p:cNvSpPr txBox="1">
            <a:spLocks noGrp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</p:spPr>
        <p:txBody>
          <a:bodyPr wrap="none" lIns="0" tIns="0" rIns="0" bIns="0" anchor="ctr" anchorCtr="0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 txBox="1">
            <a:spLocks noGrp="1"/>
          </p:cNvSpPr>
          <p:nvPr>
            <p:ph type="sldNum" sz="quarter"/>
          </p:nvPr>
        </p:nvSpPr>
        <p:spPr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defTabSz="457200" eaLnBrk="1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</a:pPr>
            <a:fld id="{9A0DB2DC-4C9A-4742-B13C-FB6460FD3503}" type="slidenum">
              <a:rPr lang="en-US" altLang="en-US" sz="1400" dirty="0">
                <a:solidFill>
                  <a:srgbClr val="000000"/>
                </a:solidFill>
                <a:latin typeface="Times New Roman" panose="02020603050405020304" pitchFamily="16" charset="0"/>
              </a:rPr>
              <a:t>6</a:t>
            </a:fld>
            <a:endParaRPr lang="en-US" altLang="en-US" sz="1400" dirty="0">
              <a:solidFill>
                <a:srgbClr val="000000"/>
              </a:solidFill>
              <a:latin typeface="Times New Roman" panose="02020603050405020304" pitchFamily="16" charset="0"/>
            </a:endParaRPr>
          </a:p>
        </p:txBody>
      </p:sp>
      <p:sp>
        <p:nvSpPr>
          <p:cNvPr id="24579" name="Rectangle 1"/>
          <p:cNvSpPr txBox="1">
            <a:spLocks noGrp="1" noRot="1" noChangeAspect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4580" name="Rectangle 2"/>
          <p:cNvSpPr txBox="1">
            <a:spLocks noGrp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</p:spPr>
        <p:txBody>
          <a:bodyPr wrap="none" lIns="0" tIns="0" rIns="0" bIns="0" anchor="ctr" anchorCtr="0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 txBox="1">
            <a:spLocks noGrp="1"/>
          </p:cNvSpPr>
          <p:nvPr>
            <p:ph type="sldNum" sz="quarter"/>
          </p:nvPr>
        </p:nvSpPr>
        <p:spPr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defTabSz="457200" eaLnBrk="1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</a:pPr>
            <a:fld id="{9A0DB2DC-4C9A-4742-B13C-FB6460FD3503}" type="slidenum">
              <a:rPr lang="en-US" altLang="en-US" sz="1400" dirty="0">
                <a:solidFill>
                  <a:srgbClr val="000000"/>
                </a:solidFill>
                <a:latin typeface="Times New Roman" panose="02020603050405020304" pitchFamily="16" charset="0"/>
              </a:rPr>
              <a:t>7</a:t>
            </a:fld>
            <a:endParaRPr lang="en-US" altLang="en-US" sz="1400" dirty="0">
              <a:solidFill>
                <a:srgbClr val="000000"/>
              </a:solidFill>
              <a:latin typeface="Times New Roman" panose="02020603050405020304" pitchFamily="16" charset="0"/>
            </a:endParaRPr>
          </a:p>
        </p:txBody>
      </p:sp>
      <p:sp>
        <p:nvSpPr>
          <p:cNvPr id="25603" name="Rectangle 1"/>
          <p:cNvSpPr txBox="1">
            <a:spLocks noGrp="1" noRot="1" noChangeAspect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5604" name="Rectangle 2"/>
          <p:cNvSpPr txBox="1">
            <a:spLocks noGrp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</p:spPr>
        <p:txBody>
          <a:bodyPr wrap="none" lIns="0" tIns="0" rIns="0" bIns="0" anchor="ctr" anchorCtr="0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 txBox="1">
            <a:spLocks noGrp="1"/>
          </p:cNvSpPr>
          <p:nvPr>
            <p:ph type="sldNum" sz="quarter"/>
          </p:nvPr>
        </p:nvSpPr>
        <p:spPr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defTabSz="457200" eaLnBrk="1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</a:pPr>
            <a:fld id="{9A0DB2DC-4C9A-4742-B13C-FB6460FD3503}" type="slidenum">
              <a:rPr lang="en-US" altLang="en-US" sz="1400" dirty="0">
                <a:solidFill>
                  <a:srgbClr val="000000"/>
                </a:solidFill>
                <a:latin typeface="Times New Roman" panose="02020603050405020304" pitchFamily="16" charset="0"/>
              </a:rPr>
              <a:t>8</a:t>
            </a:fld>
            <a:endParaRPr lang="en-US" altLang="en-US" sz="1400" dirty="0">
              <a:solidFill>
                <a:srgbClr val="000000"/>
              </a:solidFill>
              <a:latin typeface="Times New Roman" panose="02020603050405020304" pitchFamily="16" charset="0"/>
            </a:endParaRPr>
          </a:p>
        </p:txBody>
      </p:sp>
      <p:sp>
        <p:nvSpPr>
          <p:cNvPr id="22531" name="Rectangle 1"/>
          <p:cNvSpPr txBox="1">
            <a:spLocks noGrp="1" noRot="1" noChangeAspect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2532" name="Rectangle 2"/>
          <p:cNvSpPr txBox="1">
            <a:spLocks noGrp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</p:spPr>
        <p:txBody>
          <a:bodyPr wrap="none" lIns="0" tIns="0" rIns="0" bIns="0" anchor="ctr" anchorCtr="0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 txBox="1">
            <a:spLocks noGrp="1"/>
          </p:cNvSpPr>
          <p:nvPr>
            <p:ph type="sldNum" sz="quarter"/>
          </p:nvPr>
        </p:nvSpPr>
        <p:spPr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defTabSz="457200" eaLnBrk="1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</a:pPr>
            <a:fld id="{9A0DB2DC-4C9A-4742-B13C-FB6460FD3503}" type="slidenum">
              <a:rPr lang="en-US" altLang="en-US" sz="1400" dirty="0">
                <a:solidFill>
                  <a:srgbClr val="000000"/>
                </a:solidFill>
                <a:latin typeface="Times New Roman" panose="02020603050405020304" pitchFamily="16" charset="0"/>
              </a:rPr>
              <a:t>9</a:t>
            </a:fld>
            <a:endParaRPr lang="en-US" altLang="en-US" sz="1400" dirty="0">
              <a:solidFill>
                <a:srgbClr val="000000"/>
              </a:solidFill>
              <a:latin typeface="Times New Roman" panose="02020603050405020304" pitchFamily="16" charset="0"/>
            </a:endParaRPr>
          </a:p>
        </p:txBody>
      </p:sp>
      <p:sp>
        <p:nvSpPr>
          <p:cNvPr id="23555" name="Rectangle 1"/>
          <p:cNvSpPr txBox="1">
            <a:spLocks noGrp="1" noRot="1" noChangeAspect="1" noTextEdit="1"/>
          </p:cNvSpPr>
          <p:nvPr>
            <p:ph type="sldImg"/>
          </p:nvPr>
        </p:nvSpPr>
        <p:spPr>
          <a:xfrm>
            <a:off x="1370013" y="763588"/>
            <a:ext cx="5030787" cy="3771900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3556" name="Rectangle 2"/>
          <p:cNvSpPr txBox="1">
            <a:spLocks noGrp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</p:spPr>
        <p:txBody>
          <a:bodyPr wrap="none" lIns="0" tIns="0" rIns="0" bIns="0" anchor="ctr" anchorCtr="0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5813" cy="53070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3070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3975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3975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0" tIns="28448" rIns="0" bIns="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5813" cy="53070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3070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3975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3975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0" tIns="28448" rIns="0" bIns="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5813" cy="53070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3070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3975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3975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3975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3975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0" tIns="28448" rIns="0" bIns="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5813" cy="53070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3070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0" tIns="28448" rIns="0" bIns="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1" fontAlgn="base" latinLnBrk="0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8013" cy="11430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 anchorCtr="0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 idx="1"/>
          </p:nvPr>
        </p:nvSpPr>
        <p:spPr>
          <a:xfrm>
            <a:off x="457200" y="1604963"/>
            <a:ext cx="8228013" cy="3975100"/>
          </a:xfrm>
          <a:prstGeom prst="rect">
            <a:avLst/>
          </a:prstGeom>
          <a:noFill/>
          <a:ln w="9525">
            <a:noFill/>
          </a:ln>
        </p:spPr>
        <p:txBody>
          <a:bodyPr lIns="0" tIns="28448" rIns="0" bIns="0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/>
            <a:r>
              <a:rPr lang="en-GB" altLang="en-US" dirty="0"/>
              <a:t>Second Outline Level</a:t>
            </a:r>
          </a:p>
          <a:p>
            <a:pPr lvl="2"/>
            <a:r>
              <a:rPr lang="en-GB" altLang="en-US" dirty="0"/>
              <a:t>Third Outline Level</a:t>
            </a:r>
          </a:p>
          <a:p>
            <a:pPr lvl="3"/>
            <a:r>
              <a:rPr lang="en-GB" altLang="en-US" dirty="0"/>
              <a:t>Fourth Outline Level</a:t>
            </a:r>
          </a:p>
          <a:p>
            <a:pPr lvl="4"/>
            <a:r>
              <a:rPr lang="en-GB" altLang="en-US" dirty="0"/>
              <a:t>Fifth Outline Level</a:t>
            </a:r>
          </a:p>
          <a:p>
            <a:pPr lvl="4"/>
            <a:r>
              <a:rPr lang="en-GB" altLang="en-US" dirty="0"/>
              <a:t>Sixth Outline Level</a:t>
            </a:r>
          </a:p>
          <a:p>
            <a:pPr lvl="4"/>
            <a:r>
              <a:rPr lang="en-GB" altLang="en-US" dirty="0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ts val="114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ts val="29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ts val="29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ts val="29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ts val="29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ts val="29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8013" cy="11430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 anchorCtr="0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2051" name="Rectangle 2"/>
          <p:cNvSpPr>
            <a:spLocks noGrp="1"/>
          </p:cNvSpPr>
          <p:nvPr>
            <p:ph type="body" idx="1"/>
          </p:nvPr>
        </p:nvSpPr>
        <p:spPr>
          <a:xfrm>
            <a:off x="457200" y="1604963"/>
            <a:ext cx="8228013" cy="3975100"/>
          </a:xfrm>
          <a:prstGeom prst="rect">
            <a:avLst/>
          </a:prstGeom>
          <a:noFill/>
          <a:ln w="9525">
            <a:noFill/>
          </a:ln>
        </p:spPr>
        <p:txBody>
          <a:bodyPr lIns="0" tIns="28448" rIns="0" bIns="0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/>
            <a:r>
              <a:rPr lang="en-GB" altLang="en-US" dirty="0"/>
              <a:t>Second Outline Level</a:t>
            </a:r>
          </a:p>
          <a:p>
            <a:pPr lvl="2"/>
            <a:r>
              <a:rPr lang="en-GB" altLang="en-US" dirty="0"/>
              <a:t>Third Outline Level</a:t>
            </a:r>
          </a:p>
          <a:p>
            <a:pPr lvl="3"/>
            <a:r>
              <a:rPr lang="en-GB" altLang="en-US" dirty="0"/>
              <a:t>Fourth Outline Level</a:t>
            </a:r>
          </a:p>
          <a:p>
            <a:pPr lvl="4"/>
            <a:r>
              <a:rPr lang="en-GB" altLang="en-US" dirty="0"/>
              <a:t>Fifth Outline Level</a:t>
            </a:r>
          </a:p>
          <a:p>
            <a:pPr lvl="4"/>
            <a:r>
              <a:rPr lang="en-GB" altLang="en-US" dirty="0"/>
              <a:t>Sixth Outline Level</a:t>
            </a:r>
          </a:p>
          <a:p>
            <a:pPr lvl="4"/>
            <a:r>
              <a:rPr lang="en-GB" altLang="en-US" dirty="0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ts val="114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ts val="29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ts val="29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ts val="29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ts val="29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ts val="29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8013" cy="11430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 anchorCtr="0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 idx="1"/>
          </p:nvPr>
        </p:nvSpPr>
        <p:spPr>
          <a:xfrm>
            <a:off x="457200" y="1604963"/>
            <a:ext cx="8228013" cy="3975100"/>
          </a:xfrm>
          <a:prstGeom prst="rect">
            <a:avLst/>
          </a:prstGeom>
          <a:noFill/>
          <a:ln w="9525">
            <a:noFill/>
          </a:ln>
        </p:spPr>
        <p:txBody>
          <a:bodyPr lIns="0" tIns="28448" rIns="0" bIns="0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/>
            <a:r>
              <a:rPr lang="en-GB" altLang="en-US" dirty="0"/>
              <a:t>Second Outline Level</a:t>
            </a:r>
          </a:p>
          <a:p>
            <a:pPr lvl="2"/>
            <a:r>
              <a:rPr lang="en-GB" altLang="en-US" dirty="0"/>
              <a:t>Third Outline Level</a:t>
            </a:r>
          </a:p>
          <a:p>
            <a:pPr lvl="3"/>
            <a:r>
              <a:rPr lang="en-GB" altLang="en-US" dirty="0"/>
              <a:t>Fourth Outline Level</a:t>
            </a:r>
          </a:p>
          <a:p>
            <a:pPr lvl="4"/>
            <a:r>
              <a:rPr lang="en-GB" altLang="en-US" dirty="0"/>
              <a:t>Fifth Outline Level</a:t>
            </a:r>
          </a:p>
          <a:p>
            <a:pPr lvl="4"/>
            <a:r>
              <a:rPr lang="en-GB" altLang="en-US" dirty="0"/>
              <a:t>Sixth Outline Level</a:t>
            </a:r>
          </a:p>
          <a:p>
            <a:pPr lvl="4"/>
            <a:r>
              <a:rPr lang="en-GB" altLang="en-US" dirty="0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ts val="114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ts val="29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ts val="29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ts val="29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ts val="29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ts val="29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8013" cy="11430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 anchorCtr="0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2051" name="Rectangle 2"/>
          <p:cNvSpPr>
            <a:spLocks noGrp="1"/>
          </p:cNvSpPr>
          <p:nvPr>
            <p:ph type="body" idx="1"/>
          </p:nvPr>
        </p:nvSpPr>
        <p:spPr>
          <a:xfrm>
            <a:off x="457200" y="1604963"/>
            <a:ext cx="8228013" cy="3975100"/>
          </a:xfrm>
          <a:prstGeom prst="rect">
            <a:avLst/>
          </a:prstGeom>
          <a:noFill/>
          <a:ln w="9525">
            <a:noFill/>
          </a:ln>
        </p:spPr>
        <p:txBody>
          <a:bodyPr lIns="0" tIns="28448" rIns="0" bIns="0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/>
            <a:r>
              <a:rPr lang="en-GB" altLang="en-US" dirty="0"/>
              <a:t>Second Outline Level</a:t>
            </a:r>
          </a:p>
          <a:p>
            <a:pPr lvl="2"/>
            <a:r>
              <a:rPr lang="en-GB" altLang="en-US" dirty="0"/>
              <a:t>Third Outline Level</a:t>
            </a:r>
          </a:p>
          <a:p>
            <a:pPr lvl="3"/>
            <a:r>
              <a:rPr lang="en-GB" altLang="en-US" dirty="0"/>
              <a:t>Fourth Outline Level</a:t>
            </a:r>
          </a:p>
          <a:p>
            <a:pPr lvl="4"/>
            <a:r>
              <a:rPr lang="en-GB" altLang="en-US" dirty="0"/>
              <a:t>Fifth Outline Level</a:t>
            </a:r>
          </a:p>
          <a:p>
            <a:pPr lvl="4"/>
            <a:r>
              <a:rPr lang="en-GB" altLang="en-US" dirty="0"/>
              <a:t>Sixth Outline Level</a:t>
            </a:r>
          </a:p>
          <a:p>
            <a:pPr lvl="4"/>
            <a:r>
              <a:rPr lang="en-GB" altLang="en-US" dirty="0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ts val="114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ts val="29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ts val="29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ts val="29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ts val="29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ts val="29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5" name="AutoShape 2"/>
          <p:cNvSpPr/>
          <p:nvPr/>
        </p:nvSpPr>
        <p:spPr>
          <a:xfrm>
            <a:off x="457200" y="6356350"/>
            <a:ext cx="2133600" cy="365125"/>
          </a:xfrm>
          <a:custGeom>
            <a:avLst/>
            <a:gdLst>
              <a:gd name="txL" fmla="*/ 0 w 2133600"/>
              <a:gd name="txT" fmla="*/ 0 h 365125"/>
              <a:gd name="txR" fmla="*/ 2133600 w 2133600"/>
              <a:gd name="txB" fmla="*/ 365125 h 365125"/>
            </a:gdLst>
            <a:ahLst/>
            <a:cxnLst>
              <a:cxn ang="0">
                <a:pos x="2133600" y="182563"/>
              </a:cxn>
              <a:cxn ang="5898240">
                <a:pos x="1066800" y="365125"/>
              </a:cxn>
              <a:cxn ang="11796480">
                <a:pos x="0" y="182563"/>
              </a:cxn>
              <a:cxn ang="17694720">
                <a:pos x="1066800" y="0"/>
              </a:cxn>
            </a:cxnLst>
            <a:rect l="txL" t="txT" r="txR" b="txB"/>
            <a:pathLst>
              <a:path w="2133600" h="365125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 lIns="90000" tIns="46800" rIns="90000" bIns="46800" anchor="ctr" anchorCtr="0"/>
          <a:lstStyle/>
          <a:p>
            <a:pPr defTabSz="45720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1200" dirty="0">
                <a:solidFill>
                  <a:srgbClr val="898989"/>
                </a:solidFill>
                <a:latin typeface="Calibri" panose="020F0502020204030204" charset="0"/>
                <a:cs typeface="Arial" panose="020B0604020202020204" pitchFamily="34" charset="0"/>
              </a:rPr>
              <a:t>18/8/2010</a:t>
            </a:r>
            <a:endParaRPr lang="en-US" altLang="en-US" sz="1200" dirty="0">
              <a:solidFill>
                <a:srgbClr val="898989"/>
              </a:solidFill>
              <a:latin typeface="Calibri" panose="020F0502020204030204" charset="0"/>
              <a:ea typeface="Arial" panose="020B0604020202020204" pitchFamily="34" charset="0"/>
            </a:endParaRPr>
          </a:p>
        </p:txBody>
      </p:sp>
      <p:sp>
        <p:nvSpPr>
          <p:cNvPr id="3076" name="AutoShape 3"/>
          <p:cNvSpPr/>
          <p:nvPr/>
        </p:nvSpPr>
        <p:spPr>
          <a:xfrm>
            <a:off x="6553200" y="6356350"/>
            <a:ext cx="2133600" cy="365125"/>
          </a:xfrm>
          <a:custGeom>
            <a:avLst/>
            <a:gdLst>
              <a:gd name="txL" fmla="*/ 0 w 2133600"/>
              <a:gd name="txT" fmla="*/ 0 h 365125"/>
              <a:gd name="txR" fmla="*/ 2133600 w 2133600"/>
              <a:gd name="txB" fmla="*/ 365125 h 365125"/>
            </a:gdLst>
            <a:ahLst/>
            <a:cxnLst>
              <a:cxn ang="0">
                <a:pos x="2133600" y="182563"/>
              </a:cxn>
              <a:cxn ang="5898240">
                <a:pos x="1066800" y="365125"/>
              </a:cxn>
              <a:cxn ang="11796480">
                <a:pos x="0" y="182563"/>
              </a:cxn>
              <a:cxn ang="17694720">
                <a:pos x="1066800" y="0"/>
              </a:cxn>
            </a:cxnLst>
            <a:rect l="txL" t="txT" r="txR" b="txB"/>
            <a:pathLst>
              <a:path w="2133600" h="365125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 lIns="90000" tIns="46800" rIns="90000" bIns="46800" anchor="ctr" anchorCtr="0"/>
          <a:lstStyle/>
          <a:p>
            <a:pPr algn="r" defTabSz="45720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A0DB2DC-4C9A-4742-B13C-FB6460FD3503}" type="slidenum">
              <a:rPr lang="en-US" altLang="en-US" sz="1200" dirty="0">
                <a:solidFill>
                  <a:srgbClr val="898989"/>
                </a:solidFill>
                <a:latin typeface="Calibri" panose="020F0502020204030204" charset="0"/>
                <a:cs typeface="Arial" panose="020B0604020202020204" pitchFamily="34" charset="0"/>
              </a:rPr>
              <a:t>1</a:t>
            </a:fld>
            <a:endParaRPr lang="en-US" altLang="en-US" sz="1200" dirty="0">
              <a:solidFill>
                <a:srgbClr val="898989"/>
              </a:solidFill>
              <a:latin typeface="Calibri" panose="020F050202020403020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7" name="AutoShape 4"/>
          <p:cNvSpPr/>
          <p:nvPr/>
        </p:nvSpPr>
        <p:spPr>
          <a:xfrm>
            <a:off x="3124200" y="6356350"/>
            <a:ext cx="2895600" cy="365125"/>
          </a:xfrm>
          <a:custGeom>
            <a:avLst/>
            <a:gdLst>
              <a:gd name="txL" fmla="*/ 0 w 2895600"/>
              <a:gd name="txT" fmla="*/ 0 h 365125"/>
              <a:gd name="txR" fmla="*/ 2895600 w 2895600"/>
              <a:gd name="txB" fmla="*/ 365125 h 365125"/>
            </a:gdLst>
            <a:ahLst/>
            <a:cxnLst>
              <a:cxn ang="0">
                <a:pos x="2895600" y="182563"/>
              </a:cxn>
              <a:cxn ang="5898240">
                <a:pos x="1447800" y="365125"/>
              </a:cxn>
              <a:cxn ang="11796480">
                <a:pos x="0" y="182563"/>
              </a:cxn>
              <a:cxn ang="17694720">
                <a:pos x="1447800" y="0"/>
              </a:cxn>
            </a:cxnLst>
            <a:rect l="txL" t="txT" r="txR" b="txB"/>
            <a:pathLst>
              <a:path w="2895600" h="365125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 lIns="90000" tIns="46800" rIns="90000" bIns="46800" anchor="ctr" anchorCtr="0"/>
          <a:lstStyle/>
          <a:p>
            <a:pPr algn="ctr" defTabSz="45720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1200" dirty="0">
                <a:solidFill>
                  <a:srgbClr val="898989"/>
                </a:solidFill>
                <a:latin typeface="Calibri" panose="020F0502020204030204" charset="0"/>
                <a:cs typeface="Arial" panose="020B0604020202020204" pitchFamily="34" charset="0"/>
              </a:rPr>
              <a:t>Revisi 04 Pemodelan Proses Bisnis</a:t>
            </a:r>
            <a:endParaRPr lang="en-US" altLang="en-US" sz="1200" dirty="0">
              <a:solidFill>
                <a:srgbClr val="898989"/>
              </a:solidFill>
              <a:latin typeface="Calibri" panose="020F0502020204030204" charset="0"/>
              <a:ea typeface="Arial" panose="020B0604020202020204" pitchFamily="34" charset="0"/>
            </a:endParaRPr>
          </a:p>
        </p:txBody>
      </p:sp>
      <p:sp>
        <p:nvSpPr>
          <p:cNvPr id="3078" name="Rectangle 5"/>
          <p:cNvSpPr/>
          <p:nvPr/>
        </p:nvSpPr>
        <p:spPr>
          <a:xfrm>
            <a:off x="611188" y="26368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 anchorCtr="0"/>
          <a:lstStyle/>
          <a:p>
            <a:pPr algn="ctr" defTabSz="45720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altLang="en-US" sz="4400" dirty="0">
                <a:solidFill>
                  <a:srgbClr val="000000"/>
                </a:solidFill>
                <a:latin typeface="Calibri" panose="020F0502020204030204" charset="0"/>
                <a:cs typeface="Arial" panose="020B0604020202020204" pitchFamily="34" charset="0"/>
              </a:rPr>
              <a:t>Metode Penelitian</a:t>
            </a:r>
            <a:r>
              <a:rPr lang="id-ID" altLang="en-US" sz="4400" dirty="0">
                <a:solidFill>
                  <a:srgbClr val="000000"/>
                </a:solidFill>
                <a:latin typeface="Calibri" panose="020F0502020204030204" charset="0"/>
                <a:cs typeface="Arial" panose="020B0604020202020204" pitchFamily="34" charset="0"/>
              </a:rPr>
              <a:t> &amp; Penulisan Ilmiah</a:t>
            </a:r>
            <a:endParaRPr lang="id-ID" altLang="en-US" sz="4400" dirty="0">
              <a:solidFill>
                <a:srgbClr val="000000"/>
              </a:solidFill>
              <a:latin typeface="Calibri" panose="020F050202020403020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/>
          <p:nvPr/>
        </p:nvSpPr>
        <p:spPr>
          <a:xfrm>
            <a:off x="611188" y="2835275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lIns="90000" tIns="45000" rIns="90000" bIns="45000" anchor="ctr" anchorCtr="0"/>
          <a:lstStyle/>
          <a:p>
            <a:pPr algn="ctr" defTabSz="45720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altLang="en-US" sz="4000" dirty="0">
                <a:solidFill>
                  <a:srgbClr val="000000"/>
                </a:solidFill>
                <a:latin typeface="Calibri" panose="020F0502020204030204" charset="0"/>
              </a:rPr>
              <a:t>TERIMA KASIH</a:t>
            </a:r>
          </a:p>
        </p:txBody>
      </p:sp>
      <p:sp>
        <p:nvSpPr>
          <p:cNvPr id="18435" name="Rectangle 2"/>
          <p:cNvSpPr/>
          <p:nvPr/>
        </p:nvSpPr>
        <p:spPr>
          <a:xfrm>
            <a:off x="323850" y="2447925"/>
            <a:ext cx="8229600" cy="1917700"/>
          </a:xfrm>
          <a:prstGeom prst="rect">
            <a:avLst/>
          </a:prstGeom>
          <a:noFill/>
          <a:ln w="9525">
            <a:noFill/>
          </a:ln>
        </p:spPr>
        <p:txBody>
          <a:bodyPr lIns="90000" tIns="45000" rIns="90000" bIns="45000"/>
          <a:lstStyle/>
          <a:p>
            <a:pPr marL="342900" indent="-340995" defTabSz="457200">
              <a:lnSpc>
                <a:spcPct val="100000"/>
              </a:lnSpc>
              <a:spcBef>
                <a:spcPts val="8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</a:pPr>
            <a:r>
              <a:rPr lang="sv-SE" altLang="en-US" sz="3200" b="1" dirty="0">
                <a:solidFill>
                  <a:srgbClr val="000000"/>
                </a:solidFill>
                <a:latin typeface="Calibri" panose="020F0502020204030204" charset="0"/>
              </a:rPr>
              <a:t>   </a:t>
            </a:r>
          </a:p>
        </p:txBody>
      </p:sp>
      <p:sp>
        <p:nvSpPr>
          <p:cNvPr id="18436" name="AutoShape 3"/>
          <p:cNvSpPr/>
          <p:nvPr/>
        </p:nvSpPr>
        <p:spPr>
          <a:xfrm>
            <a:off x="457200" y="6356350"/>
            <a:ext cx="2133600" cy="365125"/>
          </a:xfrm>
          <a:custGeom>
            <a:avLst/>
            <a:gdLst>
              <a:gd name="txL" fmla="*/ 0 w 2133600"/>
              <a:gd name="txT" fmla="*/ 0 h 365125"/>
              <a:gd name="txR" fmla="*/ 2133600 w 2133600"/>
              <a:gd name="txB" fmla="*/ 365125 h 365125"/>
            </a:gdLst>
            <a:ahLst/>
            <a:cxnLst>
              <a:cxn ang="0">
                <a:pos x="2133600" y="182563"/>
              </a:cxn>
              <a:cxn ang="5898240">
                <a:pos x="1066800" y="365125"/>
              </a:cxn>
              <a:cxn ang="11796480">
                <a:pos x="0" y="182563"/>
              </a:cxn>
              <a:cxn ang="17694720">
                <a:pos x="1066800" y="0"/>
              </a:cxn>
            </a:cxnLst>
            <a:rect l="txL" t="txT" r="txR" b="txB"/>
            <a:pathLst>
              <a:path w="2133600" h="365125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 lIns="90000" tIns="46800" rIns="90000" bIns="46800" anchor="ctr" anchorCtr="0"/>
          <a:lstStyle/>
          <a:p>
            <a:pPr defTabSz="45720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1200" dirty="0">
                <a:solidFill>
                  <a:srgbClr val="898989"/>
                </a:solidFill>
                <a:latin typeface="Calibri" panose="020F0502020204030204" charset="0"/>
                <a:cs typeface="Arial" panose="020B0604020202020204" pitchFamily="34" charset="0"/>
              </a:rPr>
              <a:t>18/8/2010</a:t>
            </a:r>
            <a:endParaRPr lang="en-US" altLang="en-US" sz="1200" dirty="0">
              <a:solidFill>
                <a:srgbClr val="898989"/>
              </a:solidFill>
              <a:latin typeface="Calibri" panose="020F0502020204030204" charset="0"/>
              <a:ea typeface="Arial" panose="020B0604020202020204" pitchFamily="34" charset="0"/>
            </a:endParaRPr>
          </a:p>
        </p:txBody>
      </p:sp>
      <p:sp>
        <p:nvSpPr>
          <p:cNvPr id="18437" name="AutoShape 4"/>
          <p:cNvSpPr/>
          <p:nvPr/>
        </p:nvSpPr>
        <p:spPr>
          <a:xfrm>
            <a:off x="6553200" y="6356350"/>
            <a:ext cx="2133600" cy="365125"/>
          </a:xfrm>
          <a:custGeom>
            <a:avLst/>
            <a:gdLst>
              <a:gd name="txL" fmla="*/ 0 w 2133600"/>
              <a:gd name="txT" fmla="*/ 0 h 365125"/>
              <a:gd name="txR" fmla="*/ 2133600 w 2133600"/>
              <a:gd name="txB" fmla="*/ 365125 h 365125"/>
            </a:gdLst>
            <a:ahLst/>
            <a:cxnLst>
              <a:cxn ang="0">
                <a:pos x="2133600" y="182563"/>
              </a:cxn>
              <a:cxn ang="5898240">
                <a:pos x="1066800" y="365125"/>
              </a:cxn>
              <a:cxn ang="11796480">
                <a:pos x="0" y="182563"/>
              </a:cxn>
              <a:cxn ang="17694720">
                <a:pos x="1066800" y="0"/>
              </a:cxn>
            </a:cxnLst>
            <a:rect l="txL" t="txT" r="txR" b="txB"/>
            <a:pathLst>
              <a:path w="2133600" h="365125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 lIns="90000" tIns="46800" rIns="90000" bIns="46800" anchor="ctr" anchorCtr="0"/>
          <a:lstStyle/>
          <a:p>
            <a:pPr algn="r" defTabSz="45720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A0DB2DC-4C9A-4742-B13C-FB6460FD3503}" type="slidenum">
              <a:rPr lang="en-US" altLang="en-US" sz="1200" dirty="0">
                <a:solidFill>
                  <a:srgbClr val="898989"/>
                </a:solidFill>
                <a:latin typeface="Calibri" panose="020F0502020204030204" charset="0"/>
                <a:cs typeface="Arial" panose="020B0604020202020204" pitchFamily="34" charset="0"/>
              </a:rPr>
              <a:t>10</a:t>
            </a:fld>
            <a:endParaRPr lang="en-US" altLang="en-US" sz="1200" dirty="0">
              <a:solidFill>
                <a:srgbClr val="898989"/>
              </a:solidFill>
              <a:latin typeface="Calibri" panose="020F050202020403020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8" name="AutoShape 5"/>
          <p:cNvSpPr/>
          <p:nvPr/>
        </p:nvSpPr>
        <p:spPr>
          <a:xfrm>
            <a:off x="3124200" y="6356350"/>
            <a:ext cx="2895600" cy="365125"/>
          </a:xfrm>
          <a:custGeom>
            <a:avLst/>
            <a:gdLst>
              <a:gd name="txL" fmla="*/ 0 w 2895600"/>
              <a:gd name="txT" fmla="*/ 0 h 365125"/>
              <a:gd name="txR" fmla="*/ 2895600 w 2895600"/>
              <a:gd name="txB" fmla="*/ 365125 h 365125"/>
            </a:gdLst>
            <a:ahLst/>
            <a:cxnLst>
              <a:cxn ang="0">
                <a:pos x="2895600" y="182563"/>
              </a:cxn>
              <a:cxn ang="5898240">
                <a:pos x="1447800" y="365125"/>
              </a:cxn>
              <a:cxn ang="11796480">
                <a:pos x="0" y="182563"/>
              </a:cxn>
              <a:cxn ang="17694720">
                <a:pos x="1447800" y="0"/>
              </a:cxn>
            </a:cxnLst>
            <a:rect l="txL" t="txT" r="txR" b="txB"/>
            <a:pathLst>
              <a:path w="2895600" h="365125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 lIns="90000" tIns="46800" rIns="90000" bIns="46800" anchor="ctr" anchorCtr="0"/>
          <a:lstStyle/>
          <a:p>
            <a:pPr algn="ctr" defTabSz="45720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1200" dirty="0">
                <a:solidFill>
                  <a:srgbClr val="898989"/>
                </a:solidFill>
                <a:latin typeface="Calibri" panose="020F0502020204030204" charset="0"/>
                <a:cs typeface="Arial" panose="020B0604020202020204" pitchFamily="34" charset="0"/>
              </a:rPr>
              <a:t>Revisi 04 Pemodelan Proses Bisnis</a:t>
            </a:r>
            <a:endParaRPr lang="en-US" altLang="en-US" sz="1200" dirty="0">
              <a:solidFill>
                <a:srgbClr val="898989"/>
              </a:solidFill>
              <a:latin typeface="Calibri" panose="020F050202020403020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/>
          <p:nvPr/>
        </p:nvSpPr>
        <p:spPr>
          <a:xfrm>
            <a:off x="468630" y="189230"/>
            <a:ext cx="8135620" cy="1152525"/>
          </a:xfrm>
          <a:prstGeom prst="rect">
            <a:avLst/>
          </a:prstGeom>
          <a:solidFill>
            <a:srgbClr val="95B3D7"/>
          </a:solidFill>
          <a:ln w="9525">
            <a:noFill/>
          </a:ln>
        </p:spPr>
        <p:txBody>
          <a:bodyPr lIns="90000" tIns="45000" rIns="90000" bIns="45000" anchor="ctr" anchorCtr="0"/>
          <a:lstStyle/>
          <a:p>
            <a:pPr algn="ctr" defTabSz="45720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400" b="1" dirty="0">
                <a:solidFill>
                  <a:srgbClr val="7030A0"/>
                </a:solidFill>
                <a:latin typeface="Calibri" panose="020F0502020204030204" charset="0"/>
              </a:rPr>
              <a:t>Apa Itu Reference Manager?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539115" y="1341120"/>
            <a:ext cx="7928610" cy="4854575"/>
          </a:xfrm>
          <a:prstGeom prst="rect">
            <a:avLst/>
          </a:prstGeom>
        </p:spPr>
        <p:txBody>
          <a:bodyPr>
            <a:noAutofit/>
          </a:bodyPr>
          <a:lstStyle/>
          <a:p>
            <a:endParaRPr sz="3600" dirty="0"/>
          </a:p>
          <a:p>
            <a:pPr algn="just"/>
            <a:r>
              <a:rPr sz="3600" dirty="0" err="1">
                <a:solidFill>
                  <a:srgbClr val="7030A0"/>
                </a:solidFill>
              </a:rPr>
              <a:t>Pengertian</a:t>
            </a:r>
            <a:r>
              <a:rPr sz="3600" dirty="0"/>
              <a:t> reference manager</a:t>
            </a:r>
          </a:p>
          <a:p>
            <a:pPr algn="just"/>
            <a:r>
              <a:rPr sz="3600" dirty="0"/>
              <a:t> → Software </a:t>
            </a:r>
            <a:r>
              <a:rPr sz="3600" dirty="0" err="1"/>
              <a:t>untuk</a:t>
            </a:r>
            <a:r>
              <a:rPr sz="3600" dirty="0"/>
              <a:t> </a:t>
            </a:r>
            <a:r>
              <a:rPr sz="3600" dirty="0" err="1"/>
              <a:t>mengelola</a:t>
            </a:r>
            <a:r>
              <a:rPr sz="3600" dirty="0"/>
              <a:t> daftar </a:t>
            </a:r>
            <a:r>
              <a:rPr sz="3600" dirty="0" err="1"/>
              <a:t>pustaka</a:t>
            </a:r>
            <a:r>
              <a:rPr sz="3600" dirty="0"/>
              <a:t> dan </a:t>
            </a:r>
            <a:r>
              <a:rPr sz="3600" dirty="0" err="1"/>
              <a:t>sitasi</a:t>
            </a:r>
            <a:r>
              <a:rPr sz="3600" dirty="0"/>
              <a:t> </a:t>
            </a:r>
            <a:r>
              <a:rPr sz="3600" dirty="0" err="1"/>
              <a:t>otomatis</a:t>
            </a:r>
            <a:r>
              <a:rPr sz="3600" dirty="0"/>
              <a:t>.</a:t>
            </a:r>
          </a:p>
          <a:p>
            <a:pPr algn="just"/>
            <a:endParaRPr sz="3600" dirty="0"/>
          </a:p>
          <a:p>
            <a:r>
              <a:rPr sz="3600" dirty="0" err="1">
                <a:solidFill>
                  <a:srgbClr val="7030A0"/>
                </a:solidFill>
              </a:rPr>
              <a:t>Contoh</a:t>
            </a:r>
            <a:r>
              <a:rPr sz="3600" dirty="0">
                <a:solidFill>
                  <a:srgbClr val="7030A0"/>
                </a:solidFill>
              </a:rPr>
              <a:t>: </a:t>
            </a:r>
          </a:p>
          <a:p>
            <a:r>
              <a:rPr sz="3600" dirty="0"/>
              <a:t>Mendeley, Zotero, EndNote.</a:t>
            </a:r>
          </a:p>
          <a:p>
            <a:endParaRPr sz="3600" dirty="0"/>
          </a:p>
          <a:p>
            <a:endParaRPr sz="3600" dirty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/>
          <p:nvPr/>
        </p:nvSpPr>
        <p:spPr>
          <a:xfrm>
            <a:off x="250825" y="381000"/>
            <a:ext cx="8893175" cy="887413"/>
          </a:xfrm>
          <a:prstGeom prst="rect">
            <a:avLst/>
          </a:prstGeom>
          <a:solidFill>
            <a:srgbClr val="95B3D7"/>
          </a:solidFill>
          <a:ln w="9525">
            <a:noFill/>
          </a:ln>
        </p:spPr>
        <p:txBody>
          <a:bodyPr lIns="90000" tIns="45000" rIns="90000" bIns="45000" anchor="ctr" anchorCtr="0"/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dirty="0">
              <a:sym typeface="+mn-e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 err="1">
                <a:solidFill>
                  <a:srgbClr val="7030A0"/>
                </a:solidFill>
                <a:sym typeface="+mn-ea"/>
              </a:rPr>
              <a:t>Pentingnya</a:t>
            </a:r>
            <a:r>
              <a:rPr lang="en-US" sz="4000" b="1" dirty="0">
                <a:solidFill>
                  <a:srgbClr val="7030A0"/>
                </a:solidFill>
                <a:sym typeface="+mn-ea"/>
              </a:rPr>
              <a:t> reference manager</a:t>
            </a:r>
            <a:endParaRPr lang="en-US" sz="4000" b="1" dirty="0">
              <a:solidFill>
                <a:srgbClr val="7030A0"/>
              </a:solidFill>
            </a:endParaRPr>
          </a:p>
          <a:p>
            <a:pPr algn="ctr" defTabSz="45720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altLang="en-US" sz="4000" dirty="0">
              <a:solidFill>
                <a:srgbClr val="000000"/>
              </a:solidFill>
              <a:latin typeface="Calibri" panose="020F0502020204030204" charset="0"/>
            </a:endParaRPr>
          </a:p>
        </p:txBody>
      </p:sp>
      <p:sp>
        <p:nvSpPr>
          <p:cNvPr id="6148" name="AutoShape 3"/>
          <p:cNvSpPr/>
          <p:nvPr/>
        </p:nvSpPr>
        <p:spPr>
          <a:xfrm>
            <a:off x="3779838" y="1125538"/>
            <a:ext cx="5040312" cy="457200"/>
          </a:xfrm>
          <a:custGeom>
            <a:avLst/>
            <a:gdLst>
              <a:gd name="txL" fmla="*/ 0 w 5040312"/>
              <a:gd name="txT" fmla="*/ 0 h 457200"/>
              <a:gd name="txR" fmla="*/ 5040312 w 5040312"/>
              <a:gd name="txB" fmla="*/ 457200 h 457200"/>
            </a:gdLst>
            <a:ahLst/>
            <a:cxnLst>
              <a:cxn ang="0">
                <a:pos x="5040312" y="228600"/>
              </a:cxn>
              <a:cxn ang="5898240">
                <a:pos x="2520156" y="457200"/>
              </a:cxn>
              <a:cxn ang="11796480">
                <a:pos x="0" y="228600"/>
              </a:cxn>
              <a:cxn ang="17694720">
                <a:pos x="2520156" y="0"/>
              </a:cxn>
            </a:cxnLst>
            <a:rect l="txL" t="txT" r="txR" b="txB"/>
            <a:pathLst>
              <a:path w="5040312" h="4572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ext Box 1"/>
          <p:cNvSpPr txBox="1"/>
          <p:nvPr/>
        </p:nvSpPr>
        <p:spPr>
          <a:xfrm>
            <a:off x="389890" y="1701165"/>
            <a:ext cx="7617460" cy="4042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sz="3600" dirty="0"/>
          </a:p>
          <a:p>
            <a:pPr>
              <a:buFont typeface="Arial" panose="020B0604020202020204"/>
              <a:buChar char="•"/>
            </a:pPr>
            <a:r>
              <a:rPr lang="en-US" sz="4000" dirty="0">
                <a:sym typeface="+mn-ea"/>
              </a:rPr>
              <a:t> </a:t>
            </a:r>
            <a:r>
              <a:rPr sz="4000" dirty="0" err="1">
                <a:sym typeface="+mn-ea"/>
              </a:rPr>
              <a:t>Menghemat</a:t>
            </a:r>
            <a:r>
              <a:rPr sz="4000" dirty="0">
                <a:sym typeface="+mn-ea"/>
              </a:rPr>
              <a:t> </a:t>
            </a:r>
            <a:r>
              <a:rPr sz="4000" dirty="0" err="1">
                <a:sym typeface="+mn-ea"/>
              </a:rPr>
              <a:t>waktu</a:t>
            </a:r>
            <a:endParaRPr sz="4000" dirty="0"/>
          </a:p>
          <a:p>
            <a:pPr>
              <a:buFont typeface="Arial" panose="020B0604020202020204"/>
              <a:buChar char="•"/>
            </a:pPr>
            <a:endParaRPr sz="4000" dirty="0"/>
          </a:p>
          <a:p>
            <a:pPr>
              <a:buFont typeface="Arial" panose="020B0604020202020204"/>
              <a:buChar char="•"/>
            </a:pPr>
            <a:r>
              <a:rPr lang="en-US" sz="4000" dirty="0">
                <a:sym typeface="+mn-ea"/>
              </a:rPr>
              <a:t> </a:t>
            </a:r>
            <a:r>
              <a:rPr sz="4000" dirty="0" err="1">
                <a:sym typeface="+mn-ea"/>
              </a:rPr>
              <a:t>Menghindari</a:t>
            </a:r>
            <a:r>
              <a:rPr sz="4000" dirty="0">
                <a:sym typeface="+mn-ea"/>
              </a:rPr>
              <a:t> </a:t>
            </a:r>
            <a:r>
              <a:rPr sz="4000" dirty="0" err="1">
                <a:sym typeface="+mn-ea"/>
              </a:rPr>
              <a:t>plagiarisme</a:t>
            </a:r>
            <a:endParaRPr sz="4000" dirty="0"/>
          </a:p>
          <a:p>
            <a:pPr>
              <a:buFont typeface="Arial" panose="020B0604020202020204"/>
              <a:buChar char="•"/>
            </a:pPr>
            <a:endParaRPr sz="4000" dirty="0"/>
          </a:p>
          <a:p>
            <a:pPr marL="347663" indent="-347663">
              <a:buFont typeface="Arial" panose="020B0604020202020204"/>
              <a:buChar char="•"/>
            </a:pPr>
            <a:r>
              <a:rPr sz="4000" dirty="0" err="1">
                <a:sym typeface="+mn-ea"/>
              </a:rPr>
              <a:t>Menjaga</a:t>
            </a:r>
            <a:r>
              <a:rPr sz="4000" dirty="0">
                <a:sym typeface="+mn-ea"/>
              </a:rPr>
              <a:t> </a:t>
            </a:r>
            <a:r>
              <a:rPr sz="4000" dirty="0" err="1">
                <a:sym typeface="+mn-ea"/>
              </a:rPr>
              <a:t>konsistensi</a:t>
            </a:r>
            <a:r>
              <a:rPr sz="4000" dirty="0">
                <a:sym typeface="+mn-ea"/>
              </a:rPr>
              <a:t> format </a:t>
            </a:r>
            <a:r>
              <a:rPr lang="en-US" sz="4000" dirty="0">
                <a:sym typeface="+mn-ea"/>
              </a:rPr>
              <a:t> </a:t>
            </a:r>
            <a:r>
              <a:rPr sz="4000" dirty="0" err="1">
                <a:sym typeface="+mn-ea"/>
              </a:rPr>
              <a:t>sitasi</a:t>
            </a:r>
            <a:endParaRPr lang="en-US" sz="4000" dirty="0">
              <a:sym typeface="+mn-ea"/>
            </a:endParaRPr>
          </a:p>
        </p:txBody>
      </p:sp>
    </p:spTree>
  </p:cSld>
  <p:clrMapOvr>
    <a:masterClrMapping/>
  </p:clrMapOvr>
  <p:transition spd="med" advTm="2048">
    <p:blinds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/>
          <p:nvPr/>
        </p:nvSpPr>
        <p:spPr>
          <a:xfrm>
            <a:off x="468313" y="188913"/>
            <a:ext cx="8135937" cy="887412"/>
          </a:xfrm>
          <a:prstGeom prst="rect">
            <a:avLst/>
          </a:prstGeom>
          <a:solidFill>
            <a:srgbClr val="95B3D7"/>
          </a:solidFill>
          <a:ln w="9525">
            <a:noFill/>
          </a:ln>
        </p:spPr>
        <p:txBody>
          <a:bodyPr lIns="90000" tIns="45000" rIns="90000" bIns="45000" anchor="ctr" anchorCtr="0"/>
          <a:lstStyle/>
          <a:p>
            <a:pPr algn="ctr" defTabSz="45720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altLang="en-US" sz="4400" b="1" dirty="0">
                <a:solidFill>
                  <a:srgbClr val="7030A0"/>
                </a:solidFill>
                <a:latin typeface="Calibri" panose="020F0502020204030204" charset="0"/>
              </a:rPr>
              <a:t>FUNGSI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417195" y="1196975"/>
            <a:ext cx="8128635" cy="14509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sz="3600" b="1" dirty="0">
                <a:solidFill>
                  <a:srgbClr val="7030A0"/>
                </a:solidFill>
              </a:rPr>
              <a:t>Mendeley</a:t>
            </a:r>
            <a:r>
              <a:rPr sz="3600" dirty="0"/>
              <a:t> = </a:t>
            </a:r>
            <a:r>
              <a:rPr sz="3600" dirty="0" err="1"/>
              <a:t>aplikasi</a:t>
            </a:r>
            <a:r>
              <a:rPr sz="3600" dirty="0"/>
              <a:t> </a:t>
            </a:r>
            <a:r>
              <a:rPr sz="3600" dirty="0" err="1"/>
              <a:t>manajemen</a:t>
            </a:r>
            <a:r>
              <a:rPr sz="3600" dirty="0"/>
              <a:t> </a:t>
            </a:r>
            <a:r>
              <a:rPr sz="3600" dirty="0" err="1"/>
              <a:t>referensi</a:t>
            </a:r>
            <a:r>
              <a:rPr sz="3600" dirty="0"/>
              <a:t> </a:t>
            </a:r>
            <a:r>
              <a:rPr sz="3600" dirty="0" err="1"/>
              <a:t>dari</a:t>
            </a:r>
            <a:r>
              <a:rPr sz="3600" dirty="0"/>
              <a:t> Elsevier</a:t>
            </a:r>
          </a:p>
          <a:p>
            <a:endParaRPr sz="3600" dirty="0"/>
          </a:p>
          <a:p>
            <a:r>
              <a:rPr sz="3600" b="1" dirty="0" err="1">
                <a:solidFill>
                  <a:srgbClr val="7030A0"/>
                </a:solidFill>
              </a:rPr>
              <a:t>Fungsi</a:t>
            </a:r>
            <a:r>
              <a:rPr sz="3600" b="1" dirty="0">
                <a:solidFill>
                  <a:srgbClr val="7030A0"/>
                </a:solidFill>
              </a:rPr>
              <a:t> </a:t>
            </a:r>
            <a:r>
              <a:rPr sz="3600" b="1" dirty="0" err="1">
                <a:solidFill>
                  <a:srgbClr val="7030A0"/>
                </a:solidFill>
              </a:rPr>
              <a:t>utama</a:t>
            </a:r>
            <a:r>
              <a:rPr sz="3600" b="1" dirty="0">
                <a:solidFill>
                  <a:srgbClr val="7030A0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sz="3600" dirty="0" err="1"/>
              <a:t>Menyimpan</a:t>
            </a:r>
            <a:r>
              <a:rPr sz="3600" dirty="0"/>
              <a:t> dan </a:t>
            </a:r>
            <a:r>
              <a:rPr sz="3600" dirty="0" err="1"/>
              <a:t>mengatur</a:t>
            </a:r>
            <a:r>
              <a:rPr sz="3600" dirty="0"/>
              <a:t> </a:t>
            </a:r>
            <a:r>
              <a:rPr sz="3600" dirty="0" err="1"/>
              <a:t>referensi</a:t>
            </a:r>
            <a:endParaRPr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sz="3600" dirty="0" err="1"/>
              <a:t>Membuat</a:t>
            </a:r>
            <a:r>
              <a:rPr sz="3600" dirty="0"/>
              <a:t> </a:t>
            </a:r>
            <a:r>
              <a:rPr sz="3600" dirty="0" err="1"/>
              <a:t>kutipan</a:t>
            </a:r>
            <a:r>
              <a:rPr sz="3600" dirty="0"/>
              <a:t> </a:t>
            </a:r>
            <a:r>
              <a:rPr sz="3600" dirty="0" err="1"/>
              <a:t>otomatis</a:t>
            </a:r>
            <a:r>
              <a:rPr sz="3600" dirty="0"/>
              <a:t> di Word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sz="3600" dirty="0" err="1"/>
              <a:t>Berbagi</a:t>
            </a:r>
            <a:r>
              <a:rPr sz="3600" dirty="0"/>
              <a:t> </a:t>
            </a:r>
            <a:r>
              <a:rPr sz="3600" dirty="0" err="1"/>
              <a:t>pustaka</a:t>
            </a:r>
            <a:r>
              <a:rPr sz="3600" dirty="0"/>
              <a:t> </a:t>
            </a:r>
            <a:r>
              <a:rPr sz="3600" dirty="0" err="1"/>
              <a:t>dengan</a:t>
            </a:r>
            <a:r>
              <a:rPr sz="3600" dirty="0"/>
              <a:t> </a:t>
            </a:r>
            <a:r>
              <a:rPr sz="3600" dirty="0" err="1"/>
              <a:t>tim</a:t>
            </a:r>
            <a:r>
              <a:rPr sz="3600" dirty="0"/>
              <a:t> </a:t>
            </a:r>
            <a:r>
              <a:rPr sz="3600" dirty="0" err="1"/>
              <a:t>riset</a:t>
            </a:r>
            <a:endParaRPr sz="3600" dirty="0"/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/>
          <p:nvPr/>
        </p:nvSpPr>
        <p:spPr>
          <a:xfrm>
            <a:off x="251460" y="476250"/>
            <a:ext cx="8893175" cy="887413"/>
          </a:xfrm>
          <a:prstGeom prst="rect">
            <a:avLst/>
          </a:prstGeom>
          <a:solidFill>
            <a:srgbClr val="95B3D7"/>
          </a:solidFill>
          <a:ln w="9525">
            <a:noFill/>
          </a:ln>
        </p:spPr>
        <p:txBody>
          <a:bodyPr lIns="90000" tIns="45000" rIns="90000" bIns="45000" anchor="ctr" anchorCtr="0"/>
          <a:lstStyle/>
          <a:p>
            <a:pPr algn="ctr" defTabSz="45720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AU" sz="4000" b="1" dirty="0">
                <a:solidFill>
                  <a:srgbClr val="7030A0"/>
                </a:solidFill>
                <a:latin typeface="Calibri" panose="020F0502020204030204" charset="0"/>
              </a:rPr>
              <a:t>PERSIAPAN</a:t>
            </a:r>
          </a:p>
        </p:txBody>
      </p:sp>
      <p:sp>
        <p:nvSpPr>
          <p:cNvPr id="6148" name="AutoShape 3"/>
          <p:cNvSpPr/>
          <p:nvPr/>
        </p:nvSpPr>
        <p:spPr>
          <a:xfrm>
            <a:off x="3779838" y="1125538"/>
            <a:ext cx="5040312" cy="457200"/>
          </a:xfrm>
          <a:custGeom>
            <a:avLst/>
            <a:gdLst>
              <a:gd name="txL" fmla="*/ 0 w 5040312"/>
              <a:gd name="txT" fmla="*/ 0 h 457200"/>
              <a:gd name="txR" fmla="*/ 5040312 w 5040312"/>
              <a:gd name="txB" fmla="*/ 457200 h 457200"/>
            </a:gdLst>
            <a:ahLst/>
            <a:cxnLst>
              <a:cxn ang="0">
                <a:pos x="5040312" y="228600"/>
              </a:cxn>
              <a:cxn ang="5898240">
                <a:pos x="2520156" y="457200"/>
              </a:cxn>
              <a:cxn ang="11796480">
                <a:pos x="0" y="228600"/>
              </a:cxn>
              <a:cxn ang="17694720">
                <a:pos x="2520156" y="0"/>
              </a:cxn>
            </a:cxnLst>
            <a:rect l="txL" t="txT" r="txR" b="txB"/>
            <a:pathLst>
              <a:path w="5040312" h="4572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265" y="1267460"/>
            <a:ext cx="7957820" cy="4727575"/>
          </a:xfrm>
          <a:prstGeom prst="rect">
            <a:avLst/>
          </a:prstGeom>
        </p:spPr>
      </p:pic>
    </p:spTree>
  </p:cSld>
  <p:clrMapOvr>
    <a:masterClrMapping/>
  </p:clrMapOvr>
  <p:transition spd="med" advTm="2048">
    <p:blinds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/>
          <p:nvPr/>
        </p:nvSpPr>
        <p:spPr>
          <a:xfrm>
            <a:off x="827088" y="123825"/>
            <a:ext cx="8316912" cy="887413"/>
          </a:xfrm>
          <a:prstGeom prst="rect">
            <a:avLst/>
          </a:prstGeom>
          <a:noFill/>
          <a:ln w="9525">
            <a:noFill/>
          </a:ln>
        </p:spPr>
        <p:txBody>
          <a:bodyPr lIns="90000" tIns="45000" rIns="90000" bIns="45000" anchor="ctr" anchorCtr="0"/>
          <a:lstStyle/>
          <a:p>
            <a:pPr algn="ctr" defTabSz="45720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altLang="en-US" sz="4400" dirty="0">
              <a:solidFill>
                <a:srgbClr val="000000"/>
              </a:solidFill>
              <a:latin typeface="Calibri" panose="020F0502020204030204" charset="0"/>
            </a:endParaRPr>
          </a:p>
        </p:txBody>
      </p:sp>
      <p:sp>
        <p:nvSpPr>
          <p:cNvPr id="7172" name="AutoShape 3"/>
          <p:cNvSpPr/>
          <p:nvPr/>
        </p:nvSpPr>
        <p:spPr>
          <a:xfrm>
            <a:off x="3779838" y="1125538"/>
            <a:ext cx="5040312" cy="457200"/>
          </a:xfrm>
          <a:custGeom>
            <a:avLst/>
            <a:gdLst>
              <a:gd name="txL" fmla="*/ 0 w 5040312"/>
              <a:gd name="txT" fmla="*/ 0 h 457200"/>
              <a:gd name="txR" fmla="*/ 5040312 w 5040312"/>
              <a:gd name="txB" fmla="*/ 457200 h 457200"/>
            </a:gdLst>
            <a:ahLst/>
            <a:cxnLst>
              <a:cxn ang="0">
                <a:pos x="5040312" y="228600"/>
              </a:cxn>
              <a:cxn ang="5898240">
                <a:pos x="2520156" y="457200"/>
              </a:cxn>
              <a:cxn ang="11796480">
                <a:pos x="0" y="228600"/>
              </a:cxn>
              <a:cxn ang="17694720">
                <a:pos x="2520156" y="0"/>
              </a:cxn>
            </a:cxnLst>
            <a:rect l="txL" t="txT" r="txR" b="txB"/>
            <a:pathLst>
              <a:path w="5040312" h="4572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370" y="492760"/>
            <a:ext cx="8096250" cy="5181600"/>
          </a:xfrm>
          <a:prstGeom prst="rect">
            <a:avLst/>
          </a:prstGeom>
        </p:spPr>
      </p:pic>
    </p:spTree>
  </p:cSld>
  <p:clrMapOvr>
    <a:masterClrMapping/>
  </p:clrMapOvr>
  <p:transition spd="med" advTm="2048">
    <p:blinds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/>
          <p:nvPr/>
        </p:nvSpPr>
        <p:spPr>
          <a:xfrm>
            <a:off x="250825" y="404813"/>
            <a:ext cx="8316913" cy="887412"/>
          </a:xfrm>
          <a:prstGeom prst="rect">
            <a:avLst/>
          </a:prstGeom>
          <a:noFill/>
          <a:ln w="9525">
            <a:noFill/>
          </a:ln>
        </p:spPr>
        <p:txBody>
          <a:bodyPr lIns="90000" tIns="45000" rIns="90000" bIns="45000" anchor="ctr" anchorCtr="0"/>
          <a:lstStyle/>
          <a:p>
            <a:pPr algn="ctr" defTabSz="45720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altLang="en-US" sz="4400" dirty="0">
              <a:solidFill>
                <a:srgbClr val="000000"/>
              </a:solidFill>
              <a:latin typeface="Calibri" panose="020F0502020204030204" charset="0"/>
            </a:endParaRPr>
          </a:p>
        </p:txBody>
      </p:sp>
      <p:sp>
        <p:nvSpPr>
          <p:cNvPr id="8196" name="AutoShape 3"/>
          <p:cNvSpPr/>
          <p:nvPr/>
        </p:nvSpPr>
        <p:spPr>
          <a:xfrm>
            <a:off x="3779838" y="1125538"/>
            <a:ext cx="5040312" cy="457200"/>
          </a:xfrm>
          <a:custGeom>
            <a:avLst/>
            <a:gdLst>
              <a:gd name="txL" fmla="*/ 0 w 5040312"/>
              <a:gd name="txT" fmla="*/ 0 h 457200"/>
              <a:gd name="txR" fmla="*/ 5040312 w 5040312"/>
              <a:gd name="txB" fmla="*/ 457200 h 457200"/>
            </a:gdLst>
            <a:ahLst/>
            <a:cxnLst>
              <a:cxn ang="0">
                <a:pos x="5040312" y="228600"/>
              </a:cxn>
              <a:cxn ang="5898240">
                <a:pos x="2520156" y="457200"/>
              </a:cxn>
              <a:cxn ang="11796480">
                <a:pos x="0" y="228600"/>
              </a:cxn>
              <a:cxn ang="17694720">
                <a:pos x="2520156" y="0"/>
              </a:cxn>
            </a:cxnLst>
            <a:rect l="txL" t="txT" r="txR" b="txB"/>
            <a:pathLst>
              <a:path w="5040312" h="4572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165" y="858520"/>
            <a:ext cx="7438390" cy="4752975"/>
          </a:xfrm>
          <a:prstGeom prst="rect">
            <a:avLst/>
          </a:prstGeom>
        </p:spPr>
      </p:pic>
    </p:spTree>
  </p:cSld>
  <p:clrMapOvr>
    <a:masterClrMapping/>
  </p:clrMapOvr>
  <p:transition spd="med" advTm="2048">
    <p:blinds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/>
          <p:nvPr/>
        </p:nvSpPr>
        <p:spPr>
          <a:xfrm>
            <a:off x="468313" y="188913"/>
            <a:ext cx="8135937" cy="887412"/>
          </a:xfrm>
          <a:prstGeom prst="rect">
            <a:avLst/>
          </a:prstGeom>
          <a:solidFill>
            <a:srgbClr val="95B3D7"/>
          </a:solidFill>
          <a:ln w="9525">
            <a:noFill/>
          </a:ln>
        </p:spPr>
        <p:txBody>
          <a:bodyPr lIns="90000" tIns="45000" rIns="90000" bIns="45000" anchor="ctr" anchorCtr="0"/>
          <a:lstStyle/>
          <a:p>
            <a:pPr algn="ctr" defTabSz="45720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altLang="en-US" sz="4400" dirty="0">
              <a:solidFill>
                <a:srgbClr val="000000"/>
              </a:solidFill>
              <a:latin typeface="Calibri" panose="020F050202020403020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920" y="1129665"/>
            <a:ext cx="7465060" cy="4323715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/>
          <p:nvPr/>
        </p:nvSpPr>
        <p:spPr>
          <a:xfrm>
            <a:off x="250825" y="381000"/>
            <a:ext cx="8893175" cy="887413"/>
          </a:xfrm>
          <a:prstGeom prst="rect">
            <a:avLst/>
          </a:prstGeom>
          <a:solidFill>
            <a:srgbClr val="95B3D7"/>
          </a:solidFill>
          <a:ln w="9525">
            <a:noFill/>
          </a:ln>
        </p:spPr>
        <p:txBody>
          <a:bodyPr lIns="90000" tIns="45000" rIns="90000" bIns="45000" anchor="ctr" anchorCtr="0"/>
          <a:lstStyle/>
          <a:p>
            <a:pPr algn="ctr" defTabSz="45720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altLang="en-US" sz="4000" dirty="0">
              <a:solidFill>
                <a:srgbClr val="000000"/>
              </a:solidFill>
              <a:latin typeface="Calibri" panose="020F0502020204030204" charset="0"/>
            </a:endParaRPr>
          </a:p>
        </p:txBody>
      </p:sp>
      <p:sp>
        <p:nvSpPr>
          <p:cNvPr id="6148" name="AutoShape 3"/>
          <p:cNvSpPr/>
          <p:nvPr/>
        </p:nvSpPr>
        <p:spPr>
          <a:xfrm>
            <a:off x="3779838" y="1125538"/>
            <a:ext cx="5040312" cy="457200"/>
          </a:xfrm>
          <a:custGeom>
            <a:avLst/>
            <a:gdLst>
              <a:gd name="txL" fmla="*/ 0 w 5040312"/>
              <a:gd name="txT" fmla="*/ 0 h 457200"/>
              <a:gd name="txR" fmla="*/ 5040312 w 5040312"/>
              <a:gd name="txB" fmla="*/ 457200 h 457200"/>
            </a:gdLst>
            <a:ahLst/>
            <a:cxnLst>
              <a:cxn ang="0">
                <a:pos x="5040312" y="228600"/>
              </a:cxn>
              <a:cxn ang="5898240">
                <a:pos x="2520156" y="457200"/>
              </a:cxn>
              <a:cxn ang="11796480">
                <a:pos x="0" y="228600"/>
              </a:cxn>
              <a:cxn ang="17694720">
                <a:pos x="2520156" y="0"/>
              </a:cxn>
            </a:cxnLst>
            <a:rect l="txL" t="txT" r="txR" b="txB"/>
            <a:pathLst>
              <a:path w="5040312" h="4572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700" y="1721485"/>
            <a:ext cx="7529830" cy="3928745"/>
          </a:xfrm>
          <a:prstGeom prst="rect">
            <a:avLst/>
          </a:prstGeom>
        </p:spPr>
      </p:pic>
    </p:spTree>
  </p:cSld>
  <p:clrMapOvr>
    <a:masterClrMapping/>
  </p:clrMapOvr>
  <p:transition spd="med" advTm="2048">
    <p:blinds dir="vert"/>
  </p:transition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6" charset="0"/>
          <a:buNone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6" charset="0"/>
          <a:buNone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6" charset="0"/>
          <a:buNone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6" charset="0"/>
          <a:buNone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6" charset="0"/>
          <a:buNone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6" charset="0"/>
          <a:buNone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6" charset="0"/>
          <a:buNone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6" charset="0"/>
          <a:buNone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98</Words>
  <Application>Microsoft Office PowerPoint</Application>
  <PresentationFormat>On-screen Show (4:3)</PresentationFormat>
  <Paragraphs>42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66</cp:revision>
  <dcterms:created xsi:type="dcterms:W3CDTF">2010-04-18T12:06:30Z</dcterms:created>
  <dcterms:modified xsi:type="dcterms:W3CDTF">2025-10-27T06:45:13Z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ICV">
    <vt:lpwstr>266B595156CA4733BAC3564B9BD14554_13</vt:lpwstr>
  </property>
  <property fmtid="{D5CDD505-2E9C-101B-9397-08002B2CF9AE}" pid="4" name="KSOProductBuildVer">
    <vt:lpwstr>1033-12.2.0.23131</vt:lpwstr>
  </property>
</Properties>
</file>