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6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4760"/>
  </p:normalViewPr>
  <p:slideViewPr>
    <p:cSldViewPr>
      <p:cViewPr varScale="1">
        <p:scale>
          <a:sx n="109" d="100"/>
          <a:sy n="109" d="100"/>
        </p:scale>
        <p:origin x="77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0841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83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064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829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5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9701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2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60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663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711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81181F-A6E1-4935-9C23-C9C95DC74538}" type="datetimeFigureOut">
              <a:rPr lang="id-ID" smtClean="0"/>
              <a:pPr/>
              <a:t>31/10/24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34CFEFFF-5490-4287-A4FA-4B92A4D9B71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779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27984" y="1533014"/>
            <a:ext cx="3960440" cy="1607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3200" b="1" dirty="0"/>
              <a:t>Seni : Konseptual dan </a:t>
            </a:r>
          </a:p>
          <a:p>
            <a:pPr algn="r"/>
            <a:r>
              <a:rPr lang="id-ID" sz="3200" b="1" dirty="0"/>
              <a:t>Kontekstual</a:t>
            </a:r>
          </a:p>
        </p:txBody>
      </p:sp>
      <p:pic>
        <p:nvPicPr>
          <p:cNvPr id="1027" name="Picture 3" descr="D:\dkv\perkulihaan\Sumber\4bb1c16997a77209941ade0a0bc7b82f.jpg"/>
          <p:cNvPicPr>
            <a:picLocks noChangeAspect="1" noChangeArrowheads="1"/>
          </p:cNvPicPr>
          <p:nvPr/>
        </p:nvPicPr>
        <p:blipFill>
          <a:blip r:embed="rId2"/>
          <a:srcRect l="15714" t="15178" r="15714" b="15714"/>
          <a:stretch>
            <a:fillRect/>
          </a:stretch>
        </p:blipFill>
        <p:spPr bwMode="auto">
          <a:xfrm>
            <a:off x="0" y="2610232"/>
            <a:ext cx="4214810" cy="4247768"/>
          </a:xfrm>
          <a:prstGeom prst="rect">
            <a:avLst/>
          </a:prstGeom>
          <a:noFill/>
        </p:spPr>
      </p:pic>
      <p:pic>
        <p:nvPicPr>
          <p:cNvPr id="1028" name="Picture 4" descr="D:\dkv\lainya\space-travel-vertical-banner-set_1284-223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4214810" cy="3487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72066" y="500042"/>
            <a:ext cx="3657568" cy="844660"/>
          </a:xfrm>
        </p:spPr>
        <p:txBody>
          <a:bodyPr>
            <a:noAutofit/>
          </a:bodyPr>
          <a:lstStyle/>
          <a:p>
            <a:pPr algn="r"/>
            <a:br>
              <a:rPr lang="id-ID" sz="2800" b="1" dirty="0"/>
            </a:br>
            <a:r>
              <a:rPr lang="id-ID" sz="2800" b="1" dirty="0"/>
              <a:t>Pengaruh Seni Minimal</a:t>
            </a:r>
            <a:br>
              <a:rPr lang="id-ID" sz="2800" b="1" dirty="0"/>
            </a:br>
            <a:endParaRPr lang="id-ID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42910" y="1500174"/>
            <a:ext cx="50720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/>
              <a:t>Pemikiran  Seni Minimal :</a:t>
            </a:r>
            <a:r>
              <a:rPr lang="id-ID" b="1" dirty="0"/>
              <a:t> </a:t>
            </a:r>
          </a:p>
          <a:p>
            <a:endParaRPr lang="id-ID" b="1" i="1" dirty="0"/>
          </a:p>
          <a:p>
            <a:r>
              <a:rPr lang="id-ID" sz="4000" b="1" dirty="0"/>
              <a:t>Minimalis adalah Seni</a:t>
            </a:r>
          </a:p>
        </p:txBody>
      </p:sp>
      <p:pic>
        <p:nvPicPr>
          <p:cNvPr id="6147" name="Picture 3" descr="D:\Project Design Ade\lainna\Screen-Shot-2019-03-10-at-20.29.29.jpg"/>
          <p:cNvPicPr>
            <a:picLocks noChangeAspect="1" noChangeArrowheads="1"/>
          </p:cNvPicPr>
          <p:nvPr/>
        </p:nvPicPr>
        <p:blipFill>
          <a:blip r:embed="rId2"/>
          <a:srcRect l="14541" t="33333" r="15584" b="35417"/>
          <a:stretch>
            <a:fillRect/>
          </a:stretch>
        </p:blipFill>
        <p:spPr bwMode="auto">
          <a:xfrm>
            <a:off x="2921750" y="4071918"/>
            <a:ext cx="6222250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260648"/>
            <a:ext cx="36724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Seni Minimal tidak memanipulasi material industri dan mengukuhkan seni pada ambang batas tapi mendorong seni ke seluruh </a:t>
            </a:r>
            <a:r>
              <a:rPr lang="id-ID" sz="2400" i="1" dirty="0"/>
              <a:t>subject-matter</a:t>
            </a:r>
            <a:r>
              <a:rPr lang="id-ID" sz="2400" dirty="0"/>
              <a:t>. </a:t>
            </a:r>
          </a:p>
          <a:p>
            <a:endParaRPr lang="id-ID" dirty="0"/>
          </a:p>
        </p:txBody>
      </p:sp>
      <p:pic>
        <p:nvPicPr>
          <p:cNvPr id="7170" name="Picture 2" descr="E:\bahan ajar referensi\copi 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-1"/>
            <a:ext cx="4857752" cy="6802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Project Design Ade\Desain Kemasan\10-Pottery-Packaging_pizza-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7867"/>
            <a:ext cx="9144001" cy="6102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3749546" cy="1252728"/>
          </a:xfrm>
        </p:spPr>
        <p:txBody>
          <a:bodyPr>
            <a:noAutofit/>
          </a:bodyPr>
          <a:lstStyle/>
          <a:p>
            <a:pPr algn="l"/>
            <a:r>
              <a:rPr lang="id-ID" sz="2800" b="1" dirty="0"/>
              <a:t>Pengaruh gaya Expresioness - Abstrak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1900" y="3074915"/>
            <a:ext cx="50720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b="1" dirty="0"/>
              <a:t>Pemikiran  Expresioness - Abstrak:</a:t>
            </a:r>
            <a:r>
              <a:rPr lang="id-ID" b="1" dirty="0"/>
              <a:t> </a:t>
            </a:r>
          </a:p>
          <a:p>
            <a:pPr algn="r"/>
            <a:endParaRPr lang="id-ID" b="1" i="1" dirty="0"/>
          </a:p>
          <a:p>
            <a:pPr algn="r"/>
            <a:r>
              <a:rPr lang="id-ID" sz="4000" b="1" dirty="0"/>
              <a:t>Proses adalah Seni</a:t>
            </a:r>
          </a:p>
        </p:txBody>
      </p:sp>
      <p:pic>
        <p:nvPicPr>
          <p:cNvPr id="8194" name="Picture 2" descr="D:\Project Design Ade\lainna\6a00d834c0d2aa69e201116865b8f3970c-800w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3659858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4"/>
          <a:stretch/>
        </p:blipFill>
        <p:spPr bwMode="auto">
          <a:xfrm>
            <a:off x="0" y="-70435"/>
            <a:ext cx="9144000" cy="692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29058" y="155448"/>
            <a:ext cx="4757742" cy="1252728"/>
          </a:xfrm>
        </p:spPr>
        <p:txBody>
          <a:bodyPr>
            <a:noAutofit/>
          </a:bodyPr>
          <a:lstStyle/>
          <a:p>
            <a:pPr algn="r"/>
            <a:br>
              <a:rPr lang="id-ID" sz="3600" b="1" dirty="0"/>
            </a:br>
            <a:r>
              <a:rPr lang="id-ID" sz="3600" b="1" dirty="0"/>
              <a:t>Seni secara kontekstual</a:t>
            </a:r>
            <a:br>
              <a:rPr lang="id-ID" sz="3600" b="1" dirty="0"/>
            </a:br>
            <a:endParaRPr lang="id-ID" sz="3600" b="1" dirty="0"/>
          </a:p>
        </p:txBody>
      </p:sp>
      <p:sp>
        <p:nvSpPr>
          <p:cNvPr id="5" name="Rectangle 4"/>
          <p:cNvSpPr/>
          <p:nvPr/>
        </p:nvSpPr>
        <p:spPr>
          <a:xfrm>
            <a:off x="4071966" y="150017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d-ID" dirty="0"/>
              <a:t>Seni secara kontekstual karya seni yang dibuat berdasarkan maksud  tujuan karya seni itu diciptakan. </a:t>
            </a:r>
          </a:p>
          <a:p>
            <a:pPr algn="just"/>
            <a:endParaRPr lang="id-ID" dirty="0"/>
          </a:p>
          <a:p>
            <a:r>
              <a:rPr lang="id-ID"/>
              <a:t>Misalnya : Desainer yang meng-angkat nilai-nilai kearifan  lokal sebagai konsep rancangannya dengan tujuan memperkenalkan kearifan lokal  tersebut.</a:t>
            </a:r>
            <a:endParaRPr lang="id-ID" dirty="0"/>
          </a:p>
        </p:txBody>
      </p:sp>
      <p:pic>
        <p:nvPicPr>
          <p:cNvPr id="6" name="Picture 2" descr="8 Logo Design Types - Zeka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6286496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28662" y="1142984"/>
            <a:ext cx="7186634" cy="4625609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id-ID" sz="3600" dirty="0"/>
              <a:t>Yang lokal yang global :</a:t>
            </a:r>
          </a:p>
          <a:p>
            <a:pPr marL="118872" indent="0" algn="just">
              <a:buNone/>
            </a:pPr>
            <a:r>
              <a:rPr lang="id-ID" sz="3600" dirty="0"/>
              <a:t>Berkarya-lah dengan ide-ide lokal, karena kearifan lokal memiliki daya tarik bagi masyarakat universal (Global)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-5363"/>
            <a:ext cx="4857784" cy="687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14480" y="1676206"/>
            <a:ext cx="5657832" cy="966976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Seni Secara </a:t>
            </a:r>
            <a:br>
              <a:rPr lang="id-ID" b="1" dirty="0"/>
            </a:br>
            <a:r>
              <a:rPr lang="id-ID" sz="6700" b="1" dirty="0"/>
              <a:t>Konseptual</a:t>
            </a:r>
          </a:p>
        </p:txBody>
      </p:sp>
      <p:pic>
        <p:nvPicPr>
          <p:cNvPr id="2050" name="Picture 2" descr="E:\Referensi Untuk Karya\images (74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0" y="3786190"/>
            <a:ext cx="3071810" cy="3071810"/>
          </a:xfrm>
          <a:prstGeom prst="rect">
            <a:avLst/>
          </a:prstGeom>
          <a:noFill/>
        </p:spPr>
      </p:pic>
      <p:pic>
        <p:nvPicPr>
          <p:cNvPr id="2051" name="Picture 3" descr="E:\Referensi Untuk Karya\images (79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8"/>
            <a:ext cx="3071802" cy="3071802"/>
          </a:xfrm>
          <a:prstGeom prst="rect">
            <a:avLst/>
          </a:prstGeom>
          <a:noFill/>
        </p:spPr>
      </p:pic>
      <p:pic>
        <p:nvPicPr>
          <p:cNvPr id="2052" name="Picture 4" descr="E:\Referensi Untuk Karya\images (8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786190"/>
            <a:ext cx="3071834" cy="30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page5image49668640">
            <a:extLst>
              <a:ext uri="{FF2B5EF4-FFF2-40B4-BE49-F238E27FC236}">
                <a16:creationId xmlns:a16="http://schemas.microsoft.com/office/drawing/2014/main" id="{3E951D61-8A6F-D34C-B63C-B471B4822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18"/>
            <a:ext cx="4300872" cy="57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ambar 1">
            <a:extLst>
              <a:ext uri="{FF2B5EF4-FFF2-40B4-BE49-F238E27FC236}">
                <a16:creationId xmlns:a16="http://schemas.microsoft.com/office/drawing/2014/main" id="{3ADCE174-9882-6441-BD73-758533B2AD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25" y="1122113"/>
            <a:ext cx="4616575" cy="5713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Autofit/>
          </a:bodyPr>
          <a:lstStyle/>
          <a:p>
            <a:pPr algn="l"/>
            <a:r>
              <a:rPr lang="id-ID" sz="3200" b="1" dirty="0"/>
              <a:t>Fungsi Seni Konseptual </a:t>
            </a:r>
            <a:br>
              <a:rPr lang="id-ID" sz="3200" b="1" dirty="0"/>
            </a:br>
            <a:r>
              <a:rPr lang="id-ID" sz="3200" b="1" dirty="0"/>
              <a:t>dan  Kontekstual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7158" y="2000240"/>
            <a:ext cx="4257676" cy="3082569"/>
          </a:xfrm>
        </p:spPr>
        <p:txBody>
          <a:bodyPr>
            <a:normAutofit fontScale="85000" lnSpcReduction="10000"/>
          </a:bodyPr>
          <a:lstStyle/>
          <a:p>
            <a:r>
              <a:rPr lang="id-ID" sz="1800" u="sng" dirty="0"/>
              <a:t>Pemenuh kebutuhan fisik</a:t>
            </a:r>
          </a:p>
          <a:p>
            <a:pPr marL="118872" indent="0">
              <a:buNone/>
            </a:pPr>
            <a:endParaRPr lang="id-ID" sz="1800" dirty="0"/>
          </a:p>
          <a:p>
            <a:pPr marL="118872" indent="0">
              <a:buNone/>
            </a:pPr>
            <a:r>
              <a:rPr lang="id-ID" sz="1800" dirty="0"/>
              <a:t>Manusia mengapresiasi  seni  setelah merasakan </a:t>
            </a:r>
          </a:p>
          <a:p>
            <a:pPr marL="118872" indent="0">
              <a:buNone/>
            </a:pPr>
            <a:r>
              <a:rPr lang="id-ID" sz="1800" dirty="0"/>
              <a:t>pengalaman estetis dan fungsionalnya. </a:t>
            </a:r>
          </a:p>
          <a:p>
            <a:pPr marL="118872" indent="0">
              <a:buNone/>
            </a:pPr>
            <a:endParaRPr lang="id-ID" sz="1800" dirty="0"/>
          </a:p>
          <a:p>
            <a:pPr marL="118872" indent="0">
              <a:buNone/>
            </a:pPr>
            <a:r>
              <a:rPr lang="id-ID" sz="1800" dirty="0"/>
              <a:t>Karena itulah Seni terapan mengacu kepada </a:t>
            </a:r>
          </a:p>
          <a:p>
            <a:pPr marL="118872" indent="0">
              <a:buNone/>
            </a:pPr>
            <a:r>
              <a:rPr lang="id-ID" sz="1800" dirty="0"/>
              <a:t>pemuasan kebutuhan fisik sehingga segi </a:t>
            </a:r>
          </a:p>
          <a:p>
            <a:pPr marL="118872" indent="0">
              <a:buNone/>
            </a:pPr>
            <a:r>
              <a:rPr lang="id-ID" sz="1800" dirty="0"/>
              <a:t>kenyamanan menjadi suatu hal penting. </a:t>
            </a:r>
          </a:p>
        </p:txBody>
      </p:sp>
      <p:pic>
        <p:nvPicPr>
          <p:cNvPr id="12290" name="Picture 2" descr="E:\Project Design Ade 2021\Logo Sumbar Madani\Terbaru\revisi 3\Visual Interface.jpg"/>
          <p:cNvPicPr>
            <a:picLocks noChangeAspect="1" noChangeArrowheads="1"/>
          </p:cNvPicPr>
          <p:nvPr/>
        </p:nvPicPr>
        <p:blipFill>
          <a:blip r:embed="rId2"/>
          <a:srcRect l="54807" t="9145" r="14244" b="10141"/>
          <a:stretch>
            <a:fillRect/>
          </a:stretch>
        </p:blipFill>
        <p:spPr bwMode="auto">
          <a:xfrm>
            <a:off x="5572132" y="642918"/>
            <a:ext cx="3214710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ris purnomo garuda.jpg">
            <a:extLst>
              <a:ext uri="{FF2B5EF4-FFF2-40B4-BE49-F238E27FC236}">
                <a16:creationId xmlns:a16="http://schemas.microsoft.com/office/drawing/2014/main" id="{5AE2F2F6-B940-FD4F-8823-D48171679F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16632"/>
            <a:ext cx="4690030" cy="40324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C0E567-E6ED-7545-A287-5C22337DCC2A}"/>
              </a:ext>
            </a:extLst>
          </p:cNvPr>
          <p:cNvSpPr/>
          <p:nvPr/>
        </p:nvSpPr>
        <p:spPr>
          <a:xfrm>
            <a:off x="6588224" y="188640"/>
            <a:ext cx="1747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haris</a:t>
            </a:r>
            <a:r>
              <a:rPr lang="en-US" dirty="0"/>
              <a:t> </a:t>
            </a:r>
            <a:r>
              <a:rPr lang="en-US" dirty="0" err="1"/>
              <a:t>purnomo</a:t>
            </a:r>
            <a:endParaRPr lang="en-US" dirty="0"/>
          </a:p>
        </p:txBody>
      </p:sp>
      <p:pic>
        <p:nvPicPr>
          <p:cNvPr id="5" name="Picture 4" descr="DianAnggraini.jpg">
            <a:extLst>
              <a:ext uri="{FF2B5EF4-FFF2-40B4-BE49-F238E27FC236}">
                <a16:creationId xmlns:a16="http://schemas.microsoft.com/office/drawing/2014/main" id="{C2ACC824-C104-DB42-8784-E3E38E6E0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073264"/>
            <a:ext cx="5004048" cy="38492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622302-E7CD-D047-AAC8-6FF7F2768B5F}"/>
              </a:ext>
            </a:extLst>
          </p:cNvPr>
          <p:cNvSpPr txBox="1"/>
          <p:nvPr/>
        </p:nvSpPr>
        <p:spPr>
          <a:xfrm>
            <a:off x="2195736" y="5366529"/>
            <a:ext cx="1490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dirty="0"/>
              <a:t>Dyan Anggraini.</a:t>
            </a:r>
            <a:endParaRPr lang="en-US" sz="1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.jpg">
            <a:extLst>
              <a:ext uri="{FF2B5EF4-FFF2-40B4-BE49-F238E27FC236}">
                <a16:creationId xmlns:a16="http://schemas.microsoft.com/office/drawing/2014/main" id="{F93E2C53-831E-AD4F-B44D-68146010D94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480" y="29566"/>
            <a:ext cx="5000104" cy="68284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22BD85-9166-3645-A0E7-3D6C402A47D0}"/>
              </a:ext>
            </a:extLst>
          </p:cNvPr>
          <p:cNvSpPr/>
          <p:nvPr/>
        </p:nvSpPr>
        <p:spPr>
          <a:xfrm>
            <a:off x="5652120" y="188640"/>
            <a:ext cx="325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Ekspresi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Pupuk</a:t>
            </a:r>
            <a:r>
              <a:rPr lang="en-US" dirty="0"/>
              <a:t> Daru Purnomo (2010)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Referensi Untuk Karya\images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300" y="1857364"/>
            <a:ext cx="3856700" cy="50006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14348" y="1285860"/>
            <a:ext cx="542928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i="1" dirty="0"/>
              <a:t>conceptual art</a:t>
            </a:r>
            <a:endParaRPr lang="id-ID" sz="2800" dirty="0"/>
          </a:p>
          <a:p>
            <a:endParaRPr lang="id-ID" sz="2800" dirty="0"/>
          </a:p>
          <a:p>
            <a:r>
              <a:rPr lang="id-ID" sz="2800" dirty="0"/>
              <a:t>Seni yang berkaitan dengan konsep. </a:t>
            </a:r>
          </a:p>
          <a:p>
            <a:endParaRPr lang="id-ID" sz="2800" dirty="0"/>
          </a:p>
          <a:p>
            <a:r>
              <a:rPr lang="id-ID" sz="2800" dirty="0"/>
              <a:t>Konsep berasal dari bahasa Latin </a:t>
            </a:r>
            <a:r>
              <a:rPr lang="id-ID" sz="2800" i="1" dirty="0"/>
              <a:t>Conceptus</a:t>
            </a:r>
            <a:r>
              <a:rPr lang="id-ID" sz="2800" dirty="0"/>
              <a:t> berarti pikiran, gagasan atau ide. </a:t>
            </a:r>
          </a:p>
          <a:p>
            <a:endParaRPr lang="id-ID" sz="2800" dirty="0"/>
          </a:p>
          <a:p>
            <a:r>
              <a:rPr lang="id-ID" sz="2800" b="1" dirty="0"/>
              <a:t>Jadi apa itu Seni Konseptual ?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1857364"/>
            <a:ext cx="32861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dirty="0"/>
              <a:t>Seni konseptual </a:t>
            </a:r>
          </a:p>
          <a:p>
            <a:endParaRPr lang="id-ID" sz="2800" dirty="0"/>
          </a:p>
          <a:p>
            <a:r>
              <a:rPr lang="id-ID" sz="2800" dirty="0"/>
              <a:t>Seni yang lebih menekankan pada gagasan atau ide seninya, daripada perupaan karyanya. </a:t>
            </a:r>
          </a:p>
        </p:txBody>
      </p:sp>
      <p:pic>
        <p:nvPicPr>
          <p:cNvPr id="4098" name="Picture 2" descr="E:\Referensi Untuk Karya\images (73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9" y="-1230"/>
            <a:ext cx="4857752" cy="685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18884"/>
            <a:ext cx="8229600" cy="1252728"/>
          </a:xfrm>
        </p:spPr>
        <p:txBody>
          <a:bodyPr>
            <a:normAutofit/>
          </a:bodyPr>
          <a:lstStyle/>
          <a:p>
            <a:pPr algn="l"/>
            <a:r>
              <a:rPr lang="id-ID" sz="3100" b="1" dirty="0"/>
              <a:t>Perkembangan </a:t>
            </a:r>
            <a:br>
              <a:rPr lang="id-ID" b="1" dirty="0"/>
            </a:br>
            <a:r>
              <a:rPr lang="id-ID" b="1" dirty="0"/>
              <a:t>Seni Konseptual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472" y="2071678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1. Pengaruh Dadaisme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1472" y="3038773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2. Pengaruh Pop Art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1472" y="4038905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3. Pengaruh Seni Minimal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1472" y="5072074"/>
            <a:ext cx="4000528" cy="461665"/>
          </a:xfrm>
          <a:prstGeom prst="rect">
            <a:avLst/>
          </a:prstGeom>
          <a:solidFill>
            <a:srgbClr val="005828"/>
          </a:solidFill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chemeClr val="bg1"/>
                </a:solidFill>
              </a:rPr>
              <a:t>4. Pengaruh Seni Gaya Abstrak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7686" y="428604"/>
            <a:ext cx="40005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id-ID" sz="2800" b="1" dirty="0"/>
              <a:t>Pengaruh  Dadaisme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85818" y="1928802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400" b="1" dirty="0"/>
              <a:t>Pemikiran  Dadaisme :</a:t>
            </a:r>
            <a:r>
              <a:rPr lang="id-ID" b="1" dirty="0"/>
              <a:t> </a:t>
            </a:r>
          </a:p>
          <a:p>
            <a:endParaRPr lang="id-ID" b="1" i="1" dirty="0"/>
          </a:p>
          <a:p>
            <a:r>
              <a:rPr lang="id-ID" sz="4000" b="1" dirty="0"/>
              <a:t>Ide adalah Seni</a:t>
            </a:r>
          </a:p>
        </p:txBody>
      </p:sp>
      <p:pic>
        <p:nvPicPr>
          <p:cNvPr id="5124" name="Picture 4" descr="E:\Referensi Untuk Karya\images (76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49" y="3357562"/>
            <a:ext cx="4667251" cy="3500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500306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 algn="just">
              <a:buNone/>
            </a:pPr>
            <a:r>
              <a:rPr lang="id-ID" dirty="0"/>
              <a:t>Seni itu lebih erat berhubungan dengan identitas seniman daripada yang lainnya. </a:t>
            </a:r>
            <a:r>
              <a:rPr lang="id-ID" i="1" dirty="0"/>
              <a:t>Duchamp</a:t>
            </a:r>
            <a:r>
              <a:rPr lang="id-ID" dirty="0"/>
              <a:t> juga mengatakan bahwa ia sangat suka dengan gagasan daripada karya akhir.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97" y="0"/>
            <a:ext cx="443930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8596" y="357166"/>
            <a:ext cx="400052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d-ID" sz="2800" b="1" dirty="0"/>
              <a:t>Pengaruh  Pop Art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86116" y="1643050"/>
            <a:ext cx="50720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400" b="1" dirty="0"/>
              <a:t>Pemikiran  Pop Art :</a:t>
            </a:r>
            <a:r>
              <a:rPr lang="id-ID" b="1" dirty="0"/>
              <a:t> </a:t>
            </a:r>
          </a:p>
          <a:p>
            <a:pPr algn="r"/>
            <a:endParaRPr lang="id-ID" b="1" i="1" dirty="0"/>
          </a:p>
          <a:p>
            <a:pPr algn="r"/>
            <a:r>
              <a:rPr lang="id-ID" sz="4000" b="1" dirty="0"/>
              <a:t>Media massa dan warna komplementer  adalah Seni</a:t>
            </a:r>
          </a:p>
        </p:txBody>
      </p:sp>
      <p:pic>
        <p:nvPicPr>
          <p:cNvPr id="6" name="Picture 2" descr="Andy Warhol poster : Campbell&amp;#39;s Soup Can, 1965 (blue &amp;amp; purple)"/>
          <p:cNvPicPr>
            <a:picLocks noChangeAspect="1" noChangeArrowheads="1"/>
          </p:cNvPicPr>
          <p:nvPr/>
        </p:nvPicPr>
        <p:blipFill>
          <a:blip r:embed="rId2"/>
          <a:srcRect l="13822" t="8081" r="15178" b="8238"/>
          <a:stretch>
            <a:fillRect/>
          </a:stretch>
        </p:blipFill>
        <p:spPr bwMode="auto">
          <a:xfrm>
            <a:off x="0" y="1714488"/>
            <a:ext cx="3412984" cy="5143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p Art, Tilman Osterwold | 9783822839454 | Boeken | bol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0925" y="0"/>
            <a:ext cx="537307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188640"/>
            <a:ext cx="33843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dirty="0"/>
              <a:t>Seni adalah bagaimana mengkombinasikan kata/huruf dengan aspek visual lainnya termasuk warna </a:t>
            </a:r>
          </a:p>
          <a:p>
            <a:r>
              <a:rPr lang="id-ID" sz="3200" dirty="0"/>
              <a:t>yang bersebrangan (komplementer)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{871F81F0-0EA1-F14A-A595-3E192E286DE2}tf10001070</Template>
  <TotalTime>3034</TotalTime>
  <Words>294</Words>
  <Application>Microsoft Macintosh PowerPoint</Application>
  <PresentationFormat>On-screen Show (4:3)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Rockwell</vt:lpstr>
      <vt:lpstr>Rockwell Condensed</vt:lpstr>
      <vt:lpstr>Rockwell Extra Bold</vt:lpstr>
      <vt:lpstr>Wingdings</vt:lpstr>
      <vt:lpstr>Wood Type</vt:lpstr>
      <vt:lpstr>PowerPoint Presentation</vt:lpstr>
      <vt:lpstr>Seni Secara  Konseptual</vt:lpstr>
      <vt:lpstr>PowerPoint Presentation</vt:lpstr>
      <vt:lpstr>PowerPoint Presentation</vt:lpstr>
      <vt:lpstr>Perkembangan  Seni Konseptual </vt:lpstr>
      <vt:lpstr>PowerPoint Presentation</vt:lpstr>
      <vt:lpstr>PowerPoint Presentation</vt:lpstr>
      <vt:lpstr>PowerPoint Presentation</vt:lpstr>
      <vt:lpstr>PowerPoint Presentation</vt:lpstr>
      <vt:lpstr> Pengaruh Seni Minimal </vt:lpstr>
      <vt:lpstr>PowerPoint Presentation</vt:lpstr>
      <vt:lpstr>PowerPoint Presentation</vt:lpstr>
      <vt:lpstr>Pengaruh gaya Expresioness - Abstrak </vt:lpstr>
      <vt:lpstr>PowerPoint Presentation</vt:lpstr>
      <vt:lpstr>PowerPoint Presentation</vt:lpstr>
      <vt:lpstr> Seni secara kontekstual </vt:lpstr>
      <vt:lpstr>PowerPoint Presentation</vt:lpstr>
      <vt:lpstr>PowerPoint Presentation</vt:lpstr>
      <vt:lpstr>PowerPoint Presentation</vt:lpstr>
      <vt:lpstr>PowerPoint Presentation</vt:lpstr>
      <vt:lpstr>Fungsi Seni Konseptual  dan  Kontekstual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18</cp:revision>
  <dcterms:created xsi:type="dcterms:W3CDTF">2021-11-06T05:46:52Z</dcterms:created>
  <dcterms:modified xsi:type="dcterms:W3CDTF">2024-11-02T05:25:18Z</dcterms:modified>
</cp:coreProperties>
</file>