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6" r:id="rId3"/>
    <p:sldId id="327" r:id="rId4"/>
    <p:sldId id="328" r:id="rId5"/>
    <p:sldId id="329" r:id="rId6"/>
    <p:sldId id="330" r:id="rId7"/>
    <p:sldId id="299" r:id="rId8"/>
    <p:sldId id="314" r:id="rId9"/>
    <p:sldId id="313" r:id="rId10"/>
    <p:sldId id="302" r:id="rId11"/>
    <p:sldId id="312" r:id="rId12"/>
    <p:sldId id="303" r:id="rId13"/>
    <p:sldId id="315" r:id="rId14"/>
    <p:sldId id="309" r:id="rId15"/>
    <p:sldId id="310" r:id="rId16"/>
    <p:sldId id="311" r:id="rId17"/>
    <p:sldId id="304" r:id="rId18"/>
    <p:sldId id="305" r:id="rId19"/>
    <p:sldId id="306" r:id="rId20"/>
    <p:sldId id="307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00" r:id="rId32"/>
  </p:sldIdLst>
  <p:sldSz cx="9144000" cy="6858000" type="screen4x3"/>
  <p:notesSz cx="7045325" cy="9345613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70" d="100"/>
          <a:sy n="70" d="100"/>
        </p:scale>
        <p:origin x="10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!!!DATA RETNO_QAC\ARSIP Internal Memo\LOGO I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67650" y="0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381000" y="2438400"/>
            <a:ext cx="8686800" cy="2057400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Perencanaan</a:t>
            </a:r>
            <a:r>
              <a:rPr lang="en-US" sz="54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dan</a:t>
            </a:r>
            <a:r>
              <a:rPr lang="en-US" sz="54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Pengelolaan</a:t>
            </a:r>
            <a:r>
              <a:rPr lang="en-US" sz="54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Event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7229" r="10911" b="12069"/>
          <a:stretch/>
        </p:blipFill>
        <p:spPr>
          <a:xfrm>
            <a:off x="0" y="1"/>
            <a:ext cx="2667000" cy="2362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610600" cy="1371600"/>
          </a:xfrm>
        </p:spPr>
        <p:txBody>
          <a:bodyPr>
            <a:noAutofit/>
          </a:bodyPr>
          <a:lstStyle/>
          <a:p>
            <a:pPr algn="l"/>
            <a:r>
              <a:rPr lang="en-US" u="sng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Prosedur</a:t>
            </a:r>
            <a:r>
              <a:rPr lang="en-US" u="sng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Umum</a:t>
            </a:r>
            <a:r>
              <a:rPr lang="en-US" u="sng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E.O</a:t>
            </a:r>
          </a:p>
          <a:p>
            <a:pPr algn="l"/>
            <a:endParaRPr lang="en-US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1.Menentukan focus Event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2.Menentukan </a:t>
            </a:r>
            <a:r>
              <a:rPr lang="en-US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daftar</a:t>
            </a:r>
            <a:r>
              <a:rPr lang="en-US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segemen</a:t>
            </a:r>
            <a:r>
              <a:rPr lang="en-US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event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3.Menentukan partner </a:t>
            </a:r>
            <a:r>
              <a:rPr lang="en-US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mitra</a:t>
            </a:r>
            <a:r>
              <a:rPr lang="en-US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kerja</a:t>
            </a:r>
            <a:endParaRPr lang="en-US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4.Menetapkan Job-Desk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5.Menyusun Time Table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6.Menentukan basecamp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7.Memilih property, </a:t>
            </a:r>
            <a:r>
              <a:rPr lang="en-US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berupa</a:t>
            </a:r>
            <a:r>
              <a:rPr lang="en-US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kelengkapan</a:t>
            </a:r>
            <a:r>
              <a:rPr lang="en-US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kegiatan</a:t>
            </a:r>
            <a:endParaRPr lang="en-US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993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253008"/>
            <a:ext cx="8534400" cy="17526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solidFill>
                  <a:schemeClr val="tx1"/>
                </a:solidFill>
              </a:rPr>
              <a:t>Tiga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Kategori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Besar</a:t>
            </a:r>
            <a:r>
              <a:rPr lang="en-US" b="1" dirty="0">
                <a:solidFill>
                  <a:schemeClr val="tx1"/>
                </a:solidFill>
              </a:rPr>
              <a:t> E.O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092" y="1788053"/>
            <a:ext cx="1981200" cy="10435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1.Main Organizer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80138" y="5137841"/>
            <a:ext cx="638908" cy="21697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71446" y="1776658"/>
            <a:ext cx="5035062" cy="10435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</a:rPr>
              <a:t>Kreator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penggagas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acara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akan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dilaksanakan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 No Budget Business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karena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seluruh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dana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berasal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dari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Klien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3158160"/>
            <a:ext cx="1981200" cy="10435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 CO-Organizer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285364" y="2232956"/>
            <a:ext cx="638908" cy="26942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71446" y="3341405"/>
            <a:ext cx="5035062" cy="10435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Event Organizer ON-BUDGET. </a:t>
            </a:r>
            <a:r>
              <a:rPr lang="en-US" dirty="0" err="1">
                <a:solidFill>
                  <a:schemeClr val="tx1"/>
                </a:solidFill>
              </a:rPr>
              <a:t>Menggunakan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sehingga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 sponsor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64122" y="4575443"/>
            <a:ext cx="1981200" cy="10435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3.Obyek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71446" y="4616066"/>
            <a:ext cx="5035062" cy="10435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Obyek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Pelengkap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Hanya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menyediakan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sumber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manusianya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80138" y="3646205"/>
            <a:ext cx="638908" cy="21697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942" y="17481"/>
            <a:ext cx="3639058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235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10600" cy="1752600"/>
          </a:xfrm>
        </p:spPr>
        <p:txBody>
          <a:bodyPr>
            <a:noAutofit/>
          </a:bodyPr>
          <a:lstStyle/>
          <a:p>
            <a:pPr algn="l"/>
            <a:r>
              <a:rPr lang="en-US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Fungsi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E.O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yaitu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pPr algn="l"/>
            <a:endParaRPr lang="en-US" dirty="0">
              <a:latin typeface="Cambria" pitchFamily="18" charset="0"/>
              <a:ea typeface="Cambria" pitchFamily="18" charset="0"/>
            </a:endParaRPr>
          </a:p>
          <a:p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676400"/>
            <a:ext cx="5181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1. </a:t>
            </a:r>
            <a:r>
              <a:rPr lang="en-US" sz="2000" dirty="0" err="1">
                <a:latin typeface="+mj-lt"/>
              </a:rPr>
              <a:t>Membantu</a:t>
            </a:r>
            <a:r>
              <a:rPr lang="en-US" sz="2000" dirty="0">
                <a:latin typeface="+mj-lt"/>
              </a:rPr>
              <a:t>  </a:t>
            </a:r>
            <a:r>
              <a:rPr lang="en-US" sz="2000" dirty="0" err="1">
                <a:latin typeface="+mj-lt"/>
              </a:rPr>
              <a:t>klien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dalam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suatu</a:t>
            </a:r>
            <a:r>
              <a:rPr lang="en-US" sz="2000" dirty="0">
                <a:latin typeface="+mj-lt"/>
              </a:rPr>
              <a:t> project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3124200"/>
            <a:ext cx="5181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2.Membantu </a:t>
            </a:r>
            <a:r>
              <a:rPr lang="en-US" sz="2000" dirty="0" err="1"/>
              <a:t>memberikan</a:t>
            </a:r>
            <a:r>
              <a:rPr lang="en-US" sz="2000" dirty="0"/>
              <a:t> ide </a:t>
            </a:r>
            <a:r>
              <a:rPr lang="en-US" sz="2000" dirty="0" err="1"/>
              <a:t>positif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keberhasilan</a:t>
            </a:r>
            <a:r>
              <a:rPr lang="en-US" sz="2000" dirty="0"/>
              <a:t>  </a:t>
            </a:r>
            <a:r>
              <a:rPr lang="en-US" sz="2000" dirty="0" err="1"/>
              <a:t>pencapaian</a:t>
            </a:r>
            <a:r>
              <a:rPr lang="en-US" sz="2000" dirty="0"/>
              <a:t> </a:t>
            </a:r>
            <a:r>
              <a:rPr lang="en-US" sz="2000" dirty="0" err="1"/>
              <a:t>targent</a:t>
            </a:r>
            <a:r>
              <a:rPr lang="en-US" sz="2000" dirty="0"/>
              <a:t> event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4800600"/>
            <a:ext cx="5181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3.Menjadi </a:t>
            </a:r>
            <a:r>
              <a:rPr lang="en-US" sz="2000" dirty="0" err="1"/>
              <a:t>penghubung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mitra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942" y="-18379"/>
            <a:ext cx="3639058" cy="140037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" y="181690"/>
            <a:ext cx="8610600" cy="61801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872" rIns="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. Ada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beberapa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jenis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EO, di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antaranya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One Stop Service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EO yang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mampu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menyelenggarakan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berbagai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macam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acara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baik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lokal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maupun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internasional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EO yang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mengkhususkan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diri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dalam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menyelenggarakan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acara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bisnis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seperti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konferensi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internasional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pertemuan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perusahaan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pameran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dagang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program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insentif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Brand Activation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EO yang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membantu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mempromosikan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produk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merek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untuk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meningkatkan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penjualan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kesadaran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merek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Wedding Planner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EO yang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fokus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pada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perencanaan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pelaksanaan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pernikahan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001D35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Google San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Selain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itu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ada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juga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jenis-jenis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event yang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diselenggarakan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EO,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seperti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Marketing Event, Sport Event, Corporate Event, Government Event, Social Event, Private Event.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Google San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Dalam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pengerjaan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proyek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EO,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biasanya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terlibat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beberapa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tim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seperti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 Tim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Kreatif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Tim Venue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Dekorasi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Tim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Konsumsi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Akomodasi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Tim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Operasional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Tim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Administrasi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Keuangan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351" b="11910"/>
          <a:stretch/>
        </p:blipFill>
        <p:spPr>
          <a:xfrm>
            <a:off x="6019800" y="34636"/>
            <a:ext cx="3048000" cy="829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1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var(--h2_typography-font-family)"/>
              </a:rPr>
              <a:t>Jenis-Jenis</a:t>
            </a:r>
            <a:r>
              <a:rPr lang="en-US" b="1" dirty="0">
                <a:latin typeface="var(--h2_typography-font-family)"/>
              </a:rPr>
              <a:t> Event yang </a:t>
            </a:r>
            <a:r>
              <a:rPr lang="en-US" b="1" dirty="0" err="1">
                <a:latin typeface="var(--h2_typography-font-family)"/>
              </a:rPr>
              <a:t>Diselenggarakan</a:t>
            </a:r>
            <a:r>
              <a:rPr lang="en-US" b="1" dirty="0">
                <a:latin typeface="var(--h2_typography-font-family)"/>
              </a:rPr>
              <a:t> E.O</a:t>
            </a:r>
            <a:endParaRPr lang="en-US" b="1" i="0" dirty="0">
              <a:effectLst/>
              <a:latin typeface="var(--h2_typography-font-family)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7091" y="870466"/>
            <a:ext cx="8153400" cy="2057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/>
              <a:t>1. Marketing Event</a:t>
            </a:r>
          </a:p>
          <a:p>
            <a:pPr algn="just"/>
            <a:r>
              <a:rPr lang="en-US" sz="1600" dirty="0"/>
              <a:t>Marketing event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acara</a:t>
            </a:r>
            <a:r>
              <a:rPr lang="en-US" sz="1600" dirty="0"/>
              <a:t> yang </a:t>
            </a:r>
            <a:r>
              <a:rPr lang="en-US" sz="1600" dirty="0" err="1"/>
              <a:t>diselenggarakan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memasarkan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merek</a:t>
            </a:r>
            <a:r>
              <a:rPr lang="en-US" sz="1600" dirty="0"/>
              <a:t>.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acara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mengaktifkan</a:t>
            </a:r>
            <a:r>
              <a:rPr lang="en-US" sz="1600" dirty="0"/>
              <a:t> </a:t>
            </a:r>
            <a:r>
              <a:rPr lang="en-US" sz="1600" dirty="0" err="1"/>
              <a:t>merek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 di </a:t>
            </a:r>
            <a:r>
              <a:rPr lang="en-US" sz="1600" dirty="0" err="1"/>
              <a:t>mata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. </a:t>
            </a:r>
            <a:r>
              <a:rPr lang="en-US" sz="1600" dirty="0" err="1"/>
              <a:t>Contohnya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acara</a:t>
            </a:r>
            <a:r>
              <a:rPr lang="en-US" sz="1600" dirty="0"/>
              <a:t> </a:t>
            </a:r>
            <a:r>
              <a:rPr lang="en-US" sz="1600" dirty="0" err="1"/>
              <a:t>merek</a:t>
            </a:r>
            <a:r>
              <a:rPr lang="en-US" sz="1600" dirty="0"/>
              <a:t> activation, </a:t>
            </a:r>
            <a:r>
              <a:rPr lang="en-US" sz="1600" dirty="0" err="1"/>
              <a:t>dimana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mengadakan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yang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memperkenalkan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mempromosikan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. </a:t>
            </a:r>
            <a:r>
              <a:rPr lang="en-US" sz="1600" dirty="0" err="1"/>
              <a:t>Selain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market event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 </a:t>
            </a:r>
            <a:r>
              <a:rPr lang="en-US" sz="1600" dirty="0" err="1"/>
              <a:t>acara</a:t>
            </a:r>
            <a:r>
              <a:rPr lang="en-US" sz="1600" dirty="0"/>
              <a:t> </a:t>
            </a:r>
            <a:r>
              <a:rPr lang="en-US" sz="1600" dirty="0" err="1"/>
              <a:t>peluncuran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, di </a:t>
            </a:r>
            <a:r>
              <a:rPr lang="en-US" sz="1600" dirty="0" err="1"/>
              <a:t>mana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memperkenalkan</a:t>
            </a:r>
            <a:r>
              <a:rPr lang="en-US" sz="1600" dirty="0"/>
              <a:t> </a:t>
            </a:r>
            <a:r>
              <a:rPr lang="en-US" sz="1600" dirty="0" err="1"/>
              <a:t>produknya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.</a:t>
            </a:r>
          </a:p>
          <a:p>
            <a:pPr algn="just"/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3200400"/>
            <a:ext cx="7543800" cy="243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2. Sport Event</a:t>
            </a:r>
          </a:p>
          <a:p>
            <a:pPr algn="just"/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sport event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.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Piala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kejuaraan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sport event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menghadirkan</a:t>
            </a:r>
            <a:r>
              <a:rPr lang="en-US" dirty="0"/>
              <a:t> </a:t>
            </a:r>
            <a:r>
              <a:rPr lang="en-US" dirty="0" err="1"/>
              <a:t>kompetisi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yang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penonton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popularitas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381000"/>
            <a:ext cx="7848600" cy="2362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3. Corporate Event</a:t>
            </a:r>
          </a:p>
          <a:p>
            <a:pPr algn="just"/>
            <a:r>
              <a:rPr lang="en-US" dirty="0" err="1"/>
              <a:t>Acara</a:t>
            </a:r>
            <a:r>
              <a:rPr lang="en-US" dirty="0"/>
              <a:t> yang </a:t>
            </a:r>
            <a:r>
              <a:rPr lang="en-US" dirty="0" err="1"/>
              <a:t>diselenggarakan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corporate event.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outing </a:t>
            </a:r>
            <a:r>
              <a:rPr lang="en-US" dirty="0" err="1"/>
              <a:t>perusahaan</a:t>
            </a:r>
            <a:r>
              <a:rPr lang="en-US" dirty="0"/>
              <a:t>, di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rekreasi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corporate event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SDM (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), </a:t>
            </a:r>
            <a:r>
              <a:rPr lang="en-US" dirty="0" err="1"/>
              <a:t>seperti</a:t>
            </a:r>
            <a:r>
              <a:rPr lang="en-US" dirty="0"/>
              <a:t> seminar, </a:t>
            </a:r>
            <a:r>
              <a:rPr lang="en-US" dirty="0" err="1"/>
              <a:t>pelatihan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workshop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3124200"/>
            <a:ext cx="7467600" cy="2819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4. Government Event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Selain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itu</a:t>
            </a:r>
            <a:r>
              <a:rPr lang="en-US" dirty="0">
                <a:solidFill>
                  <a:schemeClr val="tx1"/>
                </a:solidFill>
              </a:rPr>
              <a:t>, EO </a:t>
            </a:r>
            <a:r>
              <a:rPr lang="en-US" dirty="0" err="1">
                <a:solidFill>
                  <a:schemeClr val="tx1"/>
                </a:solidFill>
              </a:rPr>
              <a:t>juga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biasanya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menyelenggarakan</a:t>
            </a:r>
            <a:r>
              <a:rPr lang="en-US" dirty="0">
                <a:solidFill>
                  <a:schemeClr val="tx1"/>
                </a:solidFill>
              </a:rPr>
              <a:t> government event </a:t>
            </a:r>
            <a:r>
              <a:rPr lang="en-US" dirty="0" err="1">
                <a:solidFill>
                  <a:schemeClr val="tx1"/>
                </a:solidFill>
              </a:rPr>
              <a:t>yaitu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acara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berkaitan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instansi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Contohnya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penyelenggaraan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pameran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kerajinan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Kementerian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Koperasi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UMKM, di </a:t>
            </a:r>
            <a:r>
              <a:rPr lang="en-US" dirty="0" err="1">
                <a:solidFill>
                  <a:schemeClr val="tx1"/>
                </a:solidFill>
              </a:rPr>
              <a:t>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mengadakan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mempromosikan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produk-produk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kerajinan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pelaku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usaha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kecil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menengah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28600"/>
            <a:ext cx="76962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5. Social Event</a:t>
            </a:r>
          </a:p>
          <a:p>
            <a:pPr algn="just"/>
            <a:r>
              <a:rPr lang="en-US" dirty="0"/>
              <a:t>Social event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yang </a:t>
            </a:r>
            <a:r>
              <a:rPr lang="en-US" dirty="0" err="1"/>
              <a:t>diadakan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momen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pernikahan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.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merayakan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/>
              <a:t>kebahagiaan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orang-orang </a:t>
            </a:r>
            <a:r>
              <a:rPr lang="en-US" dirty="0" err="1"/>
              <a:t>terdekat</a:t>
            </a:r>
            <a:r>
              <a:rPr lang="en-US" dirty="0"/>
              <a:t>. Social event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dekorasi</a:t>
            </a:r>
            <a:r>
              <a:rPr lang="en-US" dirty="0"/>
              <a:t>,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,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hiburan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71600" y="3200400"/>
            <a:ext cx="6705600" cy="2209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6.Private Event</a:t>
            </a:r>
          </a:p>
          <a:p>
            <a:pPr algn="just"/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EO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EO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cermat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detail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preferensi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pernikahan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lancar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. </a:t>
            </a:r>
            <a:endParaRPr lang="en-US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709" y="0"/>
            <a:ext cx="8827008" cy="3200400"/>
          </a:xfrm>
        </p:spPr>
        <p:txBody>
          <a:bodyPr>
            <a:noAutofit/>
          </a:bodyPr>
          <a:lstStyle/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u="sng" dirty="0" err="1">
                <a:solidFill>
                  <a:schemeClr val="tx1"/>
                </a:solidFill>
              </a:rPr>
              <a:t>Pengertian</a:t>
            </a:r>
            <a:r>
              <a:rPr lang="en-US" b="1" u="sng" dirty="0">
                <a:solidFill>
                  <a:schemeClr val="tx1"/>
                </a:solidFill>
              </a:rPr>
              <a:t> Event Management</a:t>
            </a:r>
          </a:p>
          <a:p>
            <a:pPr algn="l"/>
            <a:endParaRPr lang="en-US" b="1" i="1" dirty="0">
              <a:solidFill>
                <a:schemeClr val="tx1"/>
              </a:solidFill>
            </a:endParaRPr>
          </a:p>
          <a:p>
            <a:pPr algn="l"/>
            <a:endParaRPr lang="en-US" b="1" i="1" dirty="0">
              <a:solidFill>
                <a:schemeClr val="tx1"/>
              </a:solidFill>
            </a:endParaRPr>
          </a:p>
          <a:p>
            <a:pPr algn="l"/>
            <a:endParaRPr lang="en-US" b="1" i="1" dirty="0">
              <a:solidFill>
                <a:schemeClr val="tx1"/>
              </a:solidFill>
            </a:endParaRPr>
          </a:p>
          <a:p>
            <a:pPr algn="l"/>
            <a:r>
              <a:rPr lang="en-US" b="1" i="1" dirty="0">
                <a:solidFill>
                  <a:schemeClr val="tx1"/>
                </a:solidFill>
              </a:rPr>
              <a:t>Event Management</a:t>
            </a:r>
          </a:p>
          <a:p>
            <a:pPr algn="just"/>
            <a:r>
              <a:rPr lang="en-US" i="1" dirty="0">
                <a:solidFill>
                  <a:schemeClr val="tx1"/>
                </a:solidFill>
              </a:rPr>
              <a:t>Event management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tim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bertugas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mengatur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jalannya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sebuah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i="1" dirty="0">
                <a:solidFill>
                  <a:schemeClr val="tx1"/>
                </a:solidFill>
              </a:rPr>
              <a:t>event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Berhasil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sebuah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i="1" dirty="0">
                <a:solidFill>
                  <a:schemeClr val="tx1"/>
                </a:solidFill>
              </a:rPr>
              <a:t>event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sangat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bergantung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-38100"/>
            <a:ext cx="8915400" cy="12954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chemeClr val="tx1"/>
                </a:solidFill>
              </a:rPr>
              <a:t>Apa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tugas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tanggung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jawab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seorang</a:t>
            </a:r>
            <a:r>
              <a:rPr lang="en-US" b="1" dirty="0">
                <a:solidFill>
                  <a:schemeClr val="tx1"/>
                </a:solidFill>
              </a:rPr>
              <a:t> event management?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066800"/>
            <a:ext cx="86106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b="1" dirty="0"/>
              <a:t>1.Perencanaan </a:t>
            </a:r>
            <a:r>
              <a:rPr lang="en-US" b="1" dirty="0" err="1"/>
              <a:t>Acara</a:t>
            </a:r>
            <a:endParaRPr lang="en-US" b="1" dirty="0"/>
          </a:p>
          <a:p>
            <a:pPr fontAlgn="base"/>
            <a:endParaRPr lang="en-US" b="1" dirty="0"/>
          </a:p>
          <a:p>
            <a:pPr algn="just" fontAlgn="base"/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 </a:t>
            </a:r>
            <a:r>
              <a:rPr lang="en-US" i="1" dirty="0"/>
              <a:t>event management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merencanakan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orang </a:t>
            </a:r>
            <a:r>
              <a:rPr lang="en-US" dirty="0" err="1"/>
              <a:t>tertarik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tentunya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nyaman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00200" y="3962400"/>
            <a:ext cx="7315200" cy="213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en-US" b="1" dirty="0"/>
          </a:p>
          <a:p>
            <a:pPr fontAlgn="base"/>
            <a:r>
              <a:rPr lang="en-US" b="1" dirty="0"/>
              <a:t>2.Anggaran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Keuangan</a:t>
            </a:r>
            <a:endParaRPr lang="en-US" b="1" dirty="0"/>
          </a:p>
          <a:p>
            <a:pPr algn="just" fontAlgn="base"/>
            <a:r>
              <a:rPr lang="en-US" i="1" dirty="0"/>
              <a:t>Event management</a:t>
            </a:r>
            <a:r>
              <a:rPr lang="en-US" dirty="0"/>
              <a:t> 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 </a:t>
            </a:r>
            <a:r>
              <a:rPr lang="en-US" i="1" dirty="0"/>
              <a:t>budgeting</a:t>
            </a:r>
            <a:r>
              <a:rPr lang="en-US" dirty="0"/>
              <a:t>. Dana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menyewa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, </a:t>
            </a:r>
            <a:r>
              <a:rPr lang="en-US" dirty="0" err="1"/>
              <a:t>hadiah</a:t>
            </a:r>
            <a:r>
              <a:rPr lang="en-US" dirty="0"/>
              <a:t>, </a:t>
            </a:r>
            <a:r>
              <a:rPr lang="en-US" dirty="0" err="1"/>
              <a:t>sewa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 </a:t>
            </a:r>
            <a:r>
              <a:rPr lang="en-US" i="1" dirty="0"/>
              <a:t>event</a:t>
            </a:r>
            <a:r>
              <a:rPr lang="en-US" dirty="0"/>
              <a:t> 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mendatangkan</a:t>
            </a:r>
            <a:r>
              <a:rPr lang="en-US" dirty="0"/>
              <a:t> </a:t>
            </a:r>
            <a:r>
              <a:rPr lang="en-US" i="1" dirty="0"/>
              <a:t>public figure</a:t>
            </a:r>
            <a:r>
              <a:rPr lang="en-US" dirty="0"/>
              <a:t> 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bintang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.</a:t>
            </a:r>
          </a:p>
          <a:p>
            <a:pPr algn="just" fontAlgn="base"/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6400800" cy="1752600"/>
          </a:xfrm>
        </p:spPr>
        <p:txBody>
          <a:bodyPr>
            <a:noAutofit/>
          </a:bodyPr>
          <a:lstStyle/>
          <a:p>
            <a:endParaRPr lang="en-US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87037"/>
            <a:ext cx="8382000" cy="167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en-US" b="1" dirty="0"/>
              <a:t>3. </a:t>
            </a:r>
            <a:r>
              <a:rPr lang="en-US" b="1" dirty="0" err="1"/>
              <a:t>Koordinasi</a:t>
            </a:r>
            <a:r>
              <a:rPr lang="en-US" b="1" dirty="0"/>
              <a:t> Tim</a:t>
            </a:r>
          </a:p>
          <a:p>
            <a:pPr algn="just" fontAlgn="base"/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. Nah,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kesalahpahaman</a:t>
            </a:r>
            <a:r>
              <a:rPr lang="en-US" dirty="0"/>
              <a:t>,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, 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jadwal</a:t>
            </a:r>
            <a:r>
              <a:rPr lang="en-US" dirty="0"/>
              <a:t>, </a:t>
            </a:r>
            <a:r>
              <a:rPr lang="en-US" dirty="0" err="1"/>
              <a:t>lokasi</a:t>
            </a:r>
            <a:r>
              <a:rPr lang="en-US" dirty="0"/>
              <a:t>, </a:t>
            </a:r>
            <a:r>
              <a:rPr lang="en-US" dirty="0" err="1"/>
              <a:t>bintang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2324100"/>
            <a:ext cx="8382000" cy="1676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en-US" b="1" dirty="0"/>
              <a:t>4. </a:t>
            </a:r>
            <a:r>
              <a:rPr lang="en-US" b="1" dirty="0" err="1"/>
              <a:t>Negosiasi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Kontrak</a:t>
            </a:r>
            <a:endParaRPr lang="en-US" b="1" dirty="0"/>
          </a:p>
          <a:p>
            <a:pPr algn="just" fontAlgn="base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 </a:t>
            </a:r>
            <a:r>
              <a:rPr lang="en-US" i="1" dirty="0"/>
              <a:t>event</a:t>
            </a:r>
            <a:r>
              <a:rPr lang="en-US" dirty="0"/>
              <a:t> 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berurusan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negosiasi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.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pendanaan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vendor </a:t>
            </a:r>
            <a:r>
              <a:rPr lang="en-US" dirty="0" err="1"/>
              <a:t>atau</a:t>
            </a:r>
            <a:r>
              <a:rPr lang="en-US" dirty="0"/>
              <a:t> sponsor. Nah, agar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vendor </a:t>
            </a:r>
            <a:r>
              <a:rPr lang="en-US" dirty="0" err="1"/>
              <a:t>ataupun</a:t>
            </a:r>
            <a:r>
              <a:rPr lang="en-US" dirty="0"/>
              <a:t> sponsor, </a:t>
            </a:r>
            <a:r>
              <a:rPr lang="en-US" dirty="0" err="1"/>
              <a:t>pihak</a:t>
            </a:r>
            <a:r>
              <a:rPr lang="en-US" dirty="0"/>
              <a:t> </a:t>
            </a:r>
            <a:r>
              <a:rPr lang="en-US" i="1" dirty="0"/>
              <a:t>event management</a:t>
            </a:r>
            <a:r>
              <a:rPr lang="en-US" dirty="0"/>
              <a:t> 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proposal yang </a:t>
            </a:r>
            <a:r>
              <a:rPr lang="en-US" dirty="0" err="1"/>
              <a:t>berisikan</a:t>
            </a:r>
            <a:r>
              <a:rPr lang="en-US" dirty="0"/>
              <a:t> </a:t>
            </a:r>
            <a:r>
              <a:rPr lang="en-US" i="1" dirty="0"/>
              <a:t>rundown</a:t>
            </a:r>
            <a:r>
              <a:rPr lang="en-US" dirty="0"/>
              <a:t> </a:t>
            </a:r>
            <a:r>
              <a:rPr lang="en-US" dirty="0" err="1"/>
              <a:t>kegiatan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4419600"/>
            <a:ext cx="8382000" cy="1676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en-US" b="1" dirty="0"/>
              <a:t>5. </a:t>
            </a:r>
            <a:r>
              <a:rPr lang="en-US" b="1" dirty="0" err="1"/>
              <a:t>Logistik</a:t>
            </a:r>
            <a:r>
              <a:rPr lang="en-US" b="1" dirty="0"/>
              <a:t> </a:t>
            </a:r>
            <a:r>
              <a:rPr lang="en-US" b="1" dirty="0" err="1"/>
              <a:t>Acara</a:t>
            </a:r>
            <a:endParaRPr lang="en-US" b="1" dirty="0"/>
          </a:p>
          <a:p>
            <a:pPr algn="just" fontAlgn="base"/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 </a:t>
            </a:r>
            <a:r>
              <a:rPr lang="en-US" i="1" dirty="0"/>
              <a:t>event</a:t>
            </a:r>
            <a:r>
              <a:rPr lang="en-US" dirty="0"/>
              <a:t> </a:t>
            </a:r>
            <a:r>
              <a:rPr lang="en-US" dirty="0" err="1"/>
              <a:t>berlangsung</a:t>
            </a:r>
            <a:r>
              <a:rPr lang="en-US" dirty="0"/>
              <a:t>. 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berkoordinasi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bertanggungjawab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 </a:t>
            </a:r>
            <a:r>
              <a:rPr lang="en-US" i="1" dirty="0"/>
              <a:t>event.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463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Pengertian</a:t>
            </a:r>
            <a:r>
              <a:rPr lang="en-US" b="1" dirty="0"/>
              <a:t> </a:t>
            </a:r>
            <a:r>
              <a:rPr lang="en-US" b="1" dirty="0" err="1"/>
              <a:t>Perencanaan</a:t>
            </a:r>
            <a:r>
              <a:rPr lang="en-US" b="1" dirty="0"/>
              <a:t> Event:</a:t>
            </a:r>
          </a:p>
          <a:p>
            <a:endParaRPr lang="en-US" dirty="0"/>
          </a:p>
          <a:p>
            <a:r>
              <a:rPr lang="en-US" dirty="0" err="1"/>
              <a:t>Perencanaan</a:t>
            </a:r>
            <a:r>
              <a:rPr lang="en-US" dirty="0"/>
              <a:t> event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sistematis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ide,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rincian</a:t>
            </a:r>
            <a:r>
              <a:rPr lang="en-US" dirty="0"/>
              <a:t> </a:t>
            </a:r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.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lancar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penyelenggara</a:t>
            </a:r>
            <a:r>
              <a:rPr lang="en-US" dirty="0"/>
              <a:t>.</a:t>
            </a:r>
          </a:p>
          <a:p>
            <a:r>
              <a:rPr lang="en-US" b="1" dirty="0"/>
              <a:t>Proses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mencakup</a:t>
            </a:r>
            <a:r>
              <a:rPr lang="en-US" b="1" dirty="0"/>
              <a:t>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langkah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+mj-lt"/>
              <a:buAutoNum type="arabicPeriod"/>
            </a:pPr>
            <a:endParaRPr lang="en-US" b="1" dirty="0"/>
          </a:p>
          <a:p>
            <a:pPr>
              <a:buFont typeface="+mj-lt"/>
              <a:buAutoNum type="arabicPeriod"/>
            </a:pPr>
            <a:endParaRPr lang="en-US" b="1" dirty="0"/>
          </a:p>
          <a:p>
            <a:pPr>
              <a:buFont typeface="+mj-lt"/>
              <a:buAutoNum type="arabicPeriod"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2158651"/>
            <a:ext cx="7467600" cy="129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/>
          </a:p>
          <a:p>
            <a:r>
              <a:rPr lang="en-US" b="1" dirty="0"/>
              <a:t>1.Penentuan </a:t>
            </a:r>
            <a:r>
              <a:rPr lang="en-US" b="1" dirty="0" err="1"/>
              <a:t>Tujuan</a:t>
            </a:r>
            <a:endParaRPr lang="en-US" dirty="0"/>
          </a:p>
          <a:p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, </a:t>
            </a:r>
            <a:r>
              <a:rPr lang="en-US" dirty="0" err="1"/>
              <a:t>mengedukasi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merayakan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3672353"/>
            <a:ext cx="7467600" cy="129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2. </a:t>
            </a:r>
            <a:r>
              <a:rPr lang="en-US" b="1" dirty="0" err="1"/>
              <a:t>Identifikasi</a:t>
            </a:r>
            <a:r>
              <a:rPr lang="en-US" b="1" dirty="0"/>
              <a:t> </a:t>
            </a:r>
            <a:r>
              <a:rPr lang="en-US" b="1" dirty="0" err="1"/>
              <a:t>Audiens</a:t>
            </a:r>
            <a:endParaRPr lang="en-US" b="1" dirty="0"/>
          </a:p>
          <a:p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preferensi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47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685800"/>
            <a:ext cx="6477000" cy="1905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b="1" dirty="0"/>
              <a:t>6. </a:t>
            </a:r>
            <a:r>
              <a:rPr lang="en-US" b="1" dirty="0" err="1"/>
              <a:t>Promosi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Pemasaran</a:t>
            </a:r>
            <a:endParaRPr lang="en-US" b="1" dirty="0"/>
          </a:p>
          <a:p>
            <a:pPr algn="just" fontAlgn="base"/>
            <a:r>
              <a:rPr lang="en-US" dirty="0"/>
              <a:t>Media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 </a:t>
            </a:r>
            <a:r>
              <a:rPr lang="en-US" i="1" dirty="0"/>
              <a:t>event management.</a:t>
            </a:r>
            <a:r>
              <a:rPr lang="en-US" dirty="0"/>
              <a:t> 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lewat</a:t>
            </a:r>
            <a:r>
              <a:rPr lang="en-US" dirty="0"/>
              <a:t> media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brosur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poster,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mempublikasikannya</a:t>
            </a:r>
            <a:r>
              <a:rPr lang="en-US" dirty="0"/>
              <a:t> </a:t>
            </a:r>
            <a:r>
              <a:rPr lang="en-US" dirty="0" err="1"/>
              <a:t>lewat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95401" y="2895600"/>
            <a:ext cx="7315200" cy="20989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endParaRPr lang="en-US" b="1" dirty="0"/>
          </a:p>
          <a:p>
            <a:pPr algn="just" fontAlgn="base"/>
            <a:r>
              <a:rPr lang="en-US" b="1" dirty="0"/>
              <a:t>7. </a:t>
            </a:r>
            <a:r>
              <a:rPr lang="en-US" b="1" dirty="0" err="1"/>
              <a:t>Pelaksanaan</a:t>
            </a:r>
            <a:r>
              <a:rPr lang="en-US" b="1" dirty="0"/>
              <a:t> </a:t>
            </a:r>
            <a:r>
              <a:rPr lang="en-US" b="1" dirty="0" err="1"/>
              <a:t>Acara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Evaluasi</a:t>
            </a:r>
            <a:endParaRPr lang="en-US" b="1" dirty="0"/>
          </a:p>
          <a:p>
            <a:pPr algn="just" fontAlgn="base"/>
            <a:r>
              <a:rPr lang="en-US" i="1" dirty="0"/>
              <a:t>Event management</a:t>
            </a:r>
            <a:r>
              <a:rPr lang="en-US" dirty="0"/>
              <a:t> 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 </a:t>
            </a:r>
            <a:r>
              <a:rPr lang="en-US" i="1" dirty="0"/>
              <a:t>event</a:t>
            </a:r>
            <a:r>
              <a:rPr lang="en-US" dirty="0"/>
              <a:t> </a:t>
            </a:r>
            <a:r>
              <a:rPr lang="en-US" dirty="0" err="1"/>
              <a:t>berlangsung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bertanggungjawab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kelancaran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kendala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, </a:t>
            </a:r>
            <a:r>
              <a:rPr lang="en-US" dirty="0" err="1"/>
              <a:t>pihak</a:t>
            </a:r>
            <a:r>
              <a:rPr lang="en-US" dirty="0"/>
              <a:t> </a:t>
            </a:r>
            <a:r>
              <a:rPr lang="en-US" i="1" dirty="0"/>
              <a:t>event managemen</a:t>
            </a:r>
            <a:r>
              <a:rPr lang="en-US" dirty="0"/>
              <a:t>t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plan B yang </a:t>
            </a:r>
            <a:r>
              <a:rPr lang="en-US" dirty="0" err="1"/>
              <a:t>memungkinkan</a:t>
            </a:r>
            <a:r>
              <a:rPr lang="en-US" dirty="0"/>
              <a:t> </a:t>
            </a:r>
            <a:r>
              <a:rPr lang="en-US" i="1" dirty="0"/>
              <a:t>event</a:t>
            </a:r>
            <a:r>
              <a:rPr lang="en-US" dirty="0"/>
              <a:t> 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.</a:t>
            </a:r>
          </a:p>
          <a:p>
            <a:pPr algn="just" fontAlgn="base"/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81000"/>
            <a:ext cx="8991600" cy="1752600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>
                <a:solidFill>
                  <a:schemeClr val="tx1"/>
                </a:solidFill>
              </a:rPr>
              <a:t>4 </a:t>
            </a:r>
            <a:r>
              <a:rPr lang="en-US" sz="1800" b="1" dirty="0" err="1">
                <a:solidFill>
                  <a:schemeClr val="tx1"/>
                </a:solidFill>
              </a:rPr>
              <a:t>Strategi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Manajemen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Acara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untuk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Kesuksesan</a:t>
            </a:r>
            <a:endParaRPr lang="en-US" sz="1800" b="1" dirty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1. </a:t>
            </a:r>
            <a:r>
              <a:rPr lang="en-US" sz="1800" dirty="0" err="1">
                <a:solidFill>
                  <a:schemeClr val="tx1"/>
                </a:solidFill>
              </a:rPr>
              <a:t>Menetapkan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Tujuan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Sasaran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Jelas</a:t>
            </a:r>
            <a:endParaRPr lang="en-US" sz="1800" dirty="0">
              <a:solidFill>
                <a:schemeClr val="tx1"/>
              </a:solidFill>
            </a:endParaRPr>
          </a:p>
          <a:p>
            <a:pPr algn="just"/>
            <a:r>
              <a:rPr lang="en-US" sz="1800" dirty="0" err="1">
                <a:solidFill>
                  <a:schemeClr val="tx1"/>
                </a:solidFill>
              </a:rPr>
              <a:t>Mulailah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visi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jelas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Tetapkan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apa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ingin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dicapai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oleh</a:t>
            </a:r>
            <a:r>
              <a:rPr lang="en-US" sz="1800" dirty="0">
                <a:solidFill>
                  <a:schemeClr val="tx1"/>
                </a:solidFill>
              </a:rPr>
              <a:t> para </a:t>
            </a:r>
            <a:r>
              <a:rPr lang="en-US" sz="1800" dirty="0" err="1">
                <a:solidFill>
                  <a:schemeClr val="tx1"/>
                </a:solidFill>
              </a:rPr>
              <a:t>pemangku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kepentingan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melalui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acara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tersebut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menggambarkan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tujuan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pertimbangkan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pendekatan</a:t>
            </a:r>
            <a:r>
              <a:rPr lang="en-US" sz="1800" dirty="0">
                <a:solidFill>
                  <a:schemeClr val="tx1"/>
                </a:solidFill>
              </a:rPr>
              <a:t> SMART: </a:t>
            </a:r>
            <a:r>
              <a:rPr lang="en-US" sz="1800" dirty="0" err="1">
                <a:solidFill>
                  <a:schemeClr val="tx1"/>
                </a:solidFill>
              </a:rPr>
              <a:t>spesifik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terukur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dicapai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relevan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terikat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waktu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Kejelasan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membantu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memfokuskan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upaya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mencapai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tujuan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acara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2. </a:t>
            </a:r>
            <a:r>
              <a:rPr lang="en-US" sz="1800" dirty="0" err="1">
                <a:solidFill>
                  <a:schemeClr val="tx1"/>
                </a:solidFill>
              </a:rPr>
              <a:t>Komunikasi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Koordinasi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Efektif</a:t>
            </a:r>
            <a:endParaRPr lang="en-US" sz="1800" dirty="0">
              <a:solidFill>
                <a:schemeClr val="tx1"/>
              </a:solidFill>
            </a:endParaRPr>
          </a:p>
          <a:p>
            <a:pPr algn="just"/>
            <a:r>
              <a:rPr lang="en-US" sz="1800" dirty="0" err="1">
                <a:solidFill>
                  <a:schemeClr val="tx1"/>
                </a:solidFill>
              </a:rPr>
              <a:t>Inti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adalah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membangun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rencana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komunikasi</a:t>
            </a:r>
            <a:r>
              <a:rPr lang="en-US" sz="1800" dirty="0">
                <a:solidFill>
                  <a:schemeClr val="tx1"/>
                </a:solidFill>
              </a:rPr>
              <a:t> di </a:t>
            </a:r>
            <a:r>
              <a:rPr lang="en-US" sz="1800" dirty="0" err="1">
                <a:solidFill>
                  <a:schemeClr val="tx1"/>
                </a:solidFill>
              </a:rPr>
              <a:t>antara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anggota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tim.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Uraikan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bagaimana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informasi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dibagikan</a:t>
            </a:r>
            <a:r>
              <a:rPr lang="en-US" sz="1800" dirty="0">
                <a:solidFill>
                  <a:schemeClr val="tx1"/>
                </a:solidFill>
              </a:rPr>
              <a:t> di </a:t>
            </a:r>
            <a:r>
              <a:rPr lang="en-US" sz="1800" dirty="0" err="1">
                <a:solidFill>
                  <a:schemeClr val="tx1"/>
                </a:solidFill>
              </a:rPr>
              <a:t>antara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anggota</a:t>
            </a:r>
            <a:r>
              <a:rPr lang="en-US" sz="1800" dirty="0">
                <a:solidFill>
                  <a:schemeClr val="tx1"/>
                </a:solidFill>
              </a:rPr>
              <a:t>, vendor,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peserta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Pertimbangkan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menggunakan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alat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kolaborasi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meningkatkan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kerja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memastikan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tugas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diselesaikan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sesuai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jadwal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83664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8610600" cy="1752600"/>
          </a:xfrm>
        </p:spPr>
        <p:txBody>
          <a:bodyPr>
            <a:noAutofit/>
          </a:bodyPr>
          <a:lstStyle/>
          <a:p>
            <a:pPr algn="just"/>
            <a:r>
              <a:rPr lang="en-US" sz="1800" dirty="0">
                <a:solidFill>
                  <a:schemeClr val="tx1"/>
                </a:solidFill>
              </a:rPr>
              <a:t>3. </a:t>
            </a:r>
            <a:r>
              <a:rPr lang="en-US" sz="1800" dirty="0" err="1">
                <a:solidFill>
                  <a:schemeClr val="tx1"/>
                </a:solidFill>
              </a:rPr>
              <a:t>Manajemen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Risiko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Perencanaan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Kontinjensi</a:t>
            </a:r>
            <a:endParaRPr lang="en-US" sz="1800" dirty="0">
              <a:solidFill>
                <a:schemeClr val="tx1"/>
              </a:solidFill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Tim </a:t>
            </a:r>
            <a:r>
              <a:rPr lang="en-US" sz="1800" dirty="0" err="1">
                <a:solidFill>
                  <a:schemeClr val="tx1"/>
                </a:solidFill>
              </a:rPr>
              <a:t>acara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harus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bersiap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mengetahui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cara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mendeteksi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potensi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masalah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sejak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dini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Penting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melakukan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penilaian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risiko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guna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memahami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masalah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apa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saja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muncul</a:t>
            </a:r>
            <a:r>
              <a:rPr lang="en-US" sz="1800" dirty="0">
                <a:solidFill>
                  <a:schemeClr val="tx1"/>
                </a:solidFill>
              </a:rPr>
              <a:t>. </a:t>
            </a:r>
          </a:p>
          <a:p>
            <a:pPr algn="just"/>
            <a:r>
              <a:rPr lang="en-US" sz="1800" dirty="0" err="1">
                <a:solidFill>
                  <a:schemeClr val="tx1"/>
                </a:solidFill>
              </a:rPr>
              <a:t>Pertimbangkan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mengembangkan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rencana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darurat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setiap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risiko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pastikan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solusi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efektif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tersedia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Contoh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masalahnya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berupa</a:t>
            </a:r>
            <a:r>
              <a:rPr lang="en-US" sz="1800" dirty="0">
                <a:solidFill>
                  <a:schemeClr val="tx1"/>
                </a:solidFill>
              </a:rPr>
              <a:t> vendor </a:t>
            </a:r>
            <a:r>
              <a:rPr lang="en-US" sz="1800" dirty="0" err="1">
                <a:solidFill>
                  <a:schemeClr val="tx1"/>
                </a:solidFill>
              </a:rPr>
              <a:t>cadangan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hingga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tempat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ruangan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alternatif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jika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terjadi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cuaca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buruk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4. </a:t>
            </a:r>
            <a:r>
              <a:rPr lang="en-US" sz="1800" dirty="0" err="1">
                <a:solidFill>
                  <a:schemeClr val="tx1"/>
                </a:solidFill>
              </a:rPr>
              <a:t>Memanfaatkan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Perangkat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Lunak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Perencanaan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Acara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Lebih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Efisien</a:t>
            </a:r>
            <a:endParaRPr lang="en-US" sz="1800" dirty="0">
              <a:solidFill>
                <a:schemeClr val="tx1"/>
              </a:solidFill>
            </a:endParaRPr>
          </a:p>
          <a:p>
            <a:pPr algn="just"/>
            <a:r>
              <a:rPr lang="en-US" sz="1800" dirty="0" err="1">
                <a:solidFill>
                  <a:schemeClr val="tx1"/>
                </a:solidFill>
              </a:rPr>
              <a:t>Sistem</a:t>
            </a:r>
            <a:r>
              <a:rPr lang="en-US" sz="1800" dirty="0">
                <a:solidFill>
                  <a:schemeClr val="tx1"/>
                </a:solidFill>
              </a:rPr>
              <a:t> Event Management </a:t>
            </a:r>
            <a:r>
              <a:rPr lang="en-US" sz="1800" dirty="0" err="1">
                <a:solidFill>
                  <a:schemeClr val="tx1"/>
                </a:solidFill>
              </a:rPr>
              <a:t>menawarkan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berbagai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alat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setiap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tahapan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termasuk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pendaftaran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peserta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pengumpulan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umpan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balik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banyak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lagi</a:t>
            </a:r>
            <a:r>
              <a:rPr lang="en-US" sz="1800" dirty="0">
                <a:solidFill>
                  <a:schemeClr val="tx1"/>
                </a:solidFill>
              </a:rPr>
              <a:t>. Platform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mengotomatiskan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tugas-tugas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menyita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waktu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memberikan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pembaruan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secara</a:t>
            </a:r>
            <a:r>
              <a:rPr lang="en-US" sz="1800" dirty="0">
                <a:solidFill>
                  <a:schemeClr val="tx1"/>
                </a:solidFill>
              </a:rPr>
              <a:t> real-time. Platform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menawarkan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wawasan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melalui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analisis</a:t>
            </a:r>
            <a:r>
              <a:rPr lang="en-US" sz="1800" dirty="0">
                <a:solidFill>
                  <a:schemeClr val="tx1"/>
                </a:solidFill>
              </a:rPr>
              <a:t> data. </a:t>
            </a:r>
            <a:r>
              <a:rPr lang="en-US" sz="1800" dirty="0" err="1">
                <a:solidFill>
                  <a:schemeClr val="tx1"/>
                </a:solidFill>
              </a:rPr>
              <a:t>Perangkat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lunak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tepat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meringankan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beban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kerja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stres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dari</a:t>
            </a:r>
            <a:r>
              <a:rPr lang="en-US" sz="1800" dirty="0">
                <a:solidFill>
                  <a:schemeClr val="tx1"/>
                </a:solidFill>
              </a:rPr>
              <a:t> proses </a:t>
            </a:r>
            <a:r>
              <a:rPr lang="en-US" sz="1800" dirty="0" err="1">
                <a:solidFill>
                  <a:schemeClr val="tx1"/>
                </a:solidFill>
              </a:rPr>
              <a:t>perencanaan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acara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secara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signifikan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081412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152400" y="152400"/>
            <a:ext cx="8991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sz="2000" b="1" dirty="0">
                <a:solidFill>
                  <a:schemeClr val="tx1"/>
                </a:solidFill>
              </a:rPr>
              <a:t>Hal-Hal yang </a:t>
            </a:r>
            <a:r>
              <a:rPr lang="en-US" sz="2000" b="1" dirty="0" err="1">
                <a:solidFill>
                  <a:schemeClr val="tx1"/>
                </a:solidFill>
              </a:rPr>
              <a:t>Diperhatikan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Penyelenggaraan</a:t>
            </a:r>
            <a:r>
              <a:rPr lang="en-US" sz="2000" b="1" dirty="0">
                <a:solidFill>
                  <a:schemeClr val="tx1"/>
                </a:solidFill>
              </a:rPr>
              <a:t> Event</a:t>
            </a:r>
            <a:endParaRPr lang="en-US" sz="2000" dirty="0">
              <a:solidFill>
                <a:schemeClr val="tx1"/>
              </a:solidFill>
            </a:endParaRPr>
          </a:p>
          <a:p>
            <a:pPr algn="l" fontAlgn="base"/>
            <a:r>
              <a:rPr lang="en-US" sz="2000" dirty="0" err="1">
                <a:solidFill>
                  <a:schemeClr val="tx1"/>
                </a:solidFill>
              </a:rPr>
              <a:t>Saat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diadakan</a:t>
            </a:r>
            <a:r>
              <a:rPr lang="en-US" sz="2000" dirty="0">
                <a:solidFill>
                  <a:schemeClr val="tx1"/>
                </a:solidFill>
              </a:rPr>
              <a:t> Event, </a:t>
            </a:r>
            <a:r>
              <a:rPr lang="en-US" sz="2000" dirty="0" err="1">
                <a:solidFill>
                  <a:schemeClr val="tx1"/>
                </a:solidFill>
              </a:rPr>
              <a:t>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beberapa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hal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perlu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diperhatikan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antara</a:t>
            </a:r>
            <a:r>
              <a:rPr lang="en-US" sz="2000" dirty="0">
                <a:solidFill>
                  <a:schemeClr val="tx1"/>
                </a:solidFill>
              </a:rPr>
              <a:t> lain:</a:t>
            </a:r>
          </a:p>
          <a:p>
            <a:pPr algn="l" fontAlgn="base"/>
            <a:r>
              <a:rPr lang="en-US" sz="2000" dirty="0">
                <a:solidFill>
                  <a:schemeClr val="tx1"/>
                </a:solidFill>
              </a:rPr>
              <a:t>1. </a:t>
            </a:r>
            <a:r>
              <a:rPr lang="en-US" sz="2000" dirty="0" err="1">
                <a:solidFill>
                  <a:schemeClr val="tx1"/>
                </a:solidFill>
              </a:rPr>
              <a:t>Penetapan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Lokasi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l" fontAlgn="base"/>
            <a:r>
              <a:rPr lang="en-US" sz="2000" dirty="0">
                <a:solidFill>
                  <a:schemeClr val="tx1"/>
                </a:solidFill>
              </a:rPr>
              <a:t>2. </a:t>
            </a:r>
            <a:r>
              <a:rPr lang="en-US" sz="2000" dirty="0" err="1">
                <a:solidFill>
                  <a:schemeClr val="tx1"/>
                </a:solidFill>
              </a:rPr>
              <a:t>Pihak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perencana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mutlak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menentukan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lokasi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tempat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pertemuan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l" fontAlgn="base"/>
            <a:r>
              <a:rPr lang="en-US" sz="2000" dirty="0">
                <a:solidFill>
                  <a:schemeClr val="tx1"/>
                </a:solidFill>
              </a:rPr>
              <a:t>3. </a:t>
            </a:r>
            <a:r>
              <a:rPr lang="en-US" sz="2000" dirty="0" err="1">
                <a:solidFill>
                  <a:schemeClr val="tx1"/>
                </a:solidFill>
              </a:rPr>
              <a:t>Pertimbangan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tempat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dilihat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geografis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yaitu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jauh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tempat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peserta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l" fontAlgn="base"/>
            <a:r>
              <a:rPr lang="en-US" sz="2000" dirty="0">
                <a:solidFill>
                  <a:schemeClr val="tx1"/>
                </a:solidFill>
              </a:rPr>
              <a:t>4. </a:t>
            </a:r>
            <a:r>
              <a:rPr lang="en-US" sz="2000" dirty="0" err="1">
                <a:solidFill>
                  <a:schemeClr val="tx1"/>
                </a:solidFill>
              </a:rPr>
              <a:t>Pertimbangan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tempat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dilihat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kondisi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sekitar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lokasi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l" fontAlgn="base"/>
            <a:r>
              <a:rPr lang="en-US" sz="2000" dirty="0">
                <a:solidFill>
                  <a:schemeClr val="tx1"/>
                </a:solidFill>
              </a:rPr>
              <a:t>5. </a:t>
            </a:r>
            <a:r>
              <a:rPr lang="en-US" sz="2000" dirty="0" err="1">
                <a:solidFill>
                  <a:schemeClr val="tx1"/>
                </a:solidFill>
              </a:rPr>
              <a:t>Fasilitas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l" fontAlgn="base"/>
            <a:endParaRPr lang="en-US" sz="2000" dirty="0">
              <a:solidFill>
                <a:schemeClr val="tx1"/>
              </a:solidFill>
            </a:endParaRPr>
          </a:p>
          <a:p>
            <a:pPr algn="l" fontAlgn="base"/>
            <a:r>
              <a:rPr lang="en-US" sz="2000" dirty="0" err="1">
                <a:solidFill>
                  <a:schemeClr val="tx1"/>
                </a:solidFill>
              </a:rPr>
              <a:t>Semua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fasilitas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sangat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tergantung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lingkup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pertemuan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sendiri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seperti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algn="l" fontAlgn="base"/>
            <a:r>
              <a:rPr lang="en-US" sz="2000" dirty="0">
                <a:solidFill>
                  <a:schemeClr val="tx1"/>
                </a:solidFill>
              </a:rPr>
              <a:t>1. </a:t>
            </a:r>
            <a:r>
              <a:rPr lang="en-US" sz="2000" dirty="0" err="1">
                <a:solidFill>
                  <a:schemeClr val="tx1"/>
                </a:solidFill>
              </a:rPr>
              <a:t>jenis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lama </a:t>
            </a:r>
            <a:r>
              <a:rPr lang="en-US" sz="2000" dirty="0" err="1">
                <a:solidFill>
                  <a:schemeClr val="tx1"/>
                </a:solidFill>
              </a:rPr>
              <a:t>pertemuan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algn="l" fontAlgn="base"/>
            <a:r>
              <a:rPr lang="en-US" sz="2000" dirty="0">
                <a:solidFill>
                  <a:schemeClr val="tx1"/>
                </a:solidFill>
              </a:rPr>
              <a:t>2. </a:t>
            </a:r>
            <a:r>
              <a:rPr lang="en-US" sz="2000" dirty="0" err="1">
                <a:solidFill>
                  <a:schemeClr val="tx1"/>
                </a:solidFill>
              </a:rPr>
              <a:t>banyaknya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peserta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algn="l" fontAlgn="base"/>
            <a:r>
              <a:rPr lang="en-US" sz="2000" dirty="0">
                <a:solidFill>
                  <a:schemeClr val="tx1"/>
                </a:solidFill>
              </a:rPr>
              <a:t>3. </a:t>
            </a:r>
            <a:r>
              <a:rPr lang="en-US" sz="2000" dirty="0" err="1">
                <a:solidFill>
                  <a:schemeClr val="tx1"/>
                </a:solidFill>
              </a:rPr>
              <a:t>banyaknya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ruangan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digunakan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algn="l" fontAlgn="base"/>
            <a:r>
              <a:rPr lang="en-US" sz="2000" dirty="0">
                <a:solidFill>
                  <a:schemeClr val="tx1"/>
                </a:solidFill>
              </a:rPr>
              <a:t>4. </a:t>
            </a:r>
            <a:r>
              <a:rPr lang="en-US" sz="2000" dirty="0" err="1">
                <a:solidFill>
                  <a:schemeClr val="tx1"/>
                </a:solidFill>
              </a:rPr>
              <a:t>banyak</a:t>
            </a:r>
            <a:r>
              <a:rPr lang="en-US" sz="2000" dirty="0">
                <a:solidFill>
                  <a:schemeClr val="tx1"/>
                </a:solidFill>
              </a:rPr>
              <a:t> equipment yang </a:t>
            </a:r>
            <a:r>
              <a:rPr lang="en-US" sz="2000" dirty="0" err="1">
                <a:solidFill>
                  <a:schemeClr val="tx1"/>
                </a:solidFill>
              </a:rPr>
              <a:t>dibutuhkan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algn="l" fontAlgn="base"/>
            <a:r>
              <a:rPr lang="en-US" sz="2000" dirty="0">
                <a:solidFill>
                  <a:schemeClr val="tx1"/>
                </a:solidFill>
              </a:rPr>
              <a:t>5.macam </a:t>
            </a:r>
            <a:r>
              <a:rPr lang="en-US" sz="2000" dirty="0" err="1">
                <a:solidFill>
                  <a:schemeClr val="tx1"/>
                </a:solidFill>
              </a:rPr>
              <a:t>akomodasi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peserta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algn="l" fontAlgn="base"/>
            <a:r>
              <a:rPr lang="en-US" sz="2000" dirty="0">
                <a:solidFill>
                  <a:schemeClr val="tx1"/>
                </a:solidFill>
              </a:rPr>
              <a:t>6. </a:t>
            </a:r>
            <a:r>
              <a:rPr lang="en-US" sz="2000" dirty="0" err="1">
                <a:solidFill>
                  <a:schemeClr val="tx1"/>
                </a:solidFill>
              </a:rPr>
              <a:t>bentuk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posisi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tempat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duduk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l" fontAlgn="base"/>
            <a:r>
              <a:rPr lang="en-US" sz="2000" dirty="0">
                <a:solidFill>
                  <a:schemeClr val="tx1"/>
                </a:solidFill>
              </a:rPr>
              <a:t>7. </a:t>
            </a:r>
            <a:r>
              <a:rPr lang="en-US" sz="2000" dirty="0" err="1">
                <a:solidFill>
                  <a:schemeClr val="tx1"/>
                </a:solidFill>
              </a:rPr>
              <a:t>Layanan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Transportasi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3210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228600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dirty="0"/>
              <a:t>Ada </a:t>
            </a:r>
            <a:r>
              <a:rPr lang="en-US" sz="2000" b="1" dirty="0" err="1"/>
              <a:t>beberapa</a:t>
            </a:r>
            <a:r>
              <a:rPr lang="en-US" sz="2000" b="1" dirty="0"/>
              <a:t> </a:t>
            </a:r>
            <a:r>
              <a:rPr lang="en-US" sz="2000" b="1" dirty="0" err="1"/>
              <a:t>pengaturan</a:t>
            </a:r>
            <a:r>
              <a:rPr lang="en-US" sz="2000" b="1" dirty="0"/>
              <a:t> </a:t>
            </a:r>
            <a:r>
              <a:rPr lang="en-US" sz="2000" b="1" dirty="0" err="1"/>
              <a:t>transportasi</a:t>
            </a:r>
            <a:r>
              <a:rPr lang="en-US" sz="2000" b="1" dirty="0"/>
              <a:t> yang </a:t>
            </a:r>
            <a:r>
              <a:rPr lang="en-US" sz="2000" b="1" dirty="0" err="1"/>
              <a:t>diperlukan</a:t>
            </a:r>
            <a:r>
              <a:rPr lang="en-US" sz="2000" b="1" dirty="0"/>
              <a:t>, </a:t>
            </a:r>
            <a:r>
              <a:rPr lang="en-US" sz="2000" b="1" dirty="0" err="1"/>
              <a:t>yaitu</a:t>
            </a:r>
            <a:r>
              <a:rPr lang="en-US" sz="2000" b="1" dirty="0"/>
              <a:t>:</a:t>
            </a:r>
          </a:p>
          <a:p>
            <a:pPr fontAlgn="base"/>
            <a:r>
              <a:rPr lang="en-US" dirty="0"/>
              <a:t>1.transportasi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;</a:t>
            </a:r>
          </a:p>
          <a:p>
            <a:pPr fontAlgn="base"/>
            <a:r>
              <a:rPr lang="en-US" dirty="0"/>
              <a:t>2.penggunaan </a:t>
            </a:r>
            <a:r>
              <a:rPr lang="en-US" dirty="0" err="1"/>
              <a:t>transportasi</a:t>
            </a:r>
            <a:r>
              <a:rPr lang="en-US" dirty="0"/>
              <a:t> shuttle service di </a:t>
            </a:r>
            <a:r>
              <a:rPr lang="en-US" dirty="0" err="1"/>
              <a:t>bandara</a:t>
            </a:r>
            <a:r>
              <a:rPr lang="en-US" dirty="0"/>
              <a:t>;</a:t>
            </a:r>
          </a:p>
          <a:p>
            <a:pPr fontAlgn="base"/>
            <a:r>
              <a:rPr lang="en-US" dirty="0"/>
              <a:t>3.penggunaan </a:t>
            </a:r>
            <a:r>
              <a:rPr lang="en-US" dirty="0" err="1"/>
              <a:t>transportasi</a:t>
            </a:r>
            <a:r>
              <a:rPr lang="en-US" dirty="0"/>
              <a:t> VIP;</a:t>
            </a:r>
          </a:p>
          <a:p>
            <a:pPr fontAlgn="base"/>
            <a:r>
              <a:rPr lang="en-US" dirty="0"/>
              <a:t>4.penggunaan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berkeliling</a:t>
            </a:r>
            <a:r>
              <a:rPr lang="en-US" dirty="0"/>
              <a:t>;</a:t>
            </a:r>
          </a:p>
          <a:p>
            <a:pPr fontAlgn="base"/>
            <a:r>
              <a:rPr lang="en-US" dirty="0"/>
              <a:t>5.menyediakan staff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Minuman</a:t>
            </a:r>
            <a:endParaRPr lang="en-US" dirty="0"/>
          </a:p>
          <a:p>
            <a:pPr algn="just" fontAlgn="base"/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berlangsung</a:t>
            </a:r>
            <a:r>
              <a:rPr lang="en-US" sz="2000" dirty="0"/>
              <a:t>,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penyelenggara</a:t>
            </a:r>
            <a:r>
              <a:rPr lang="en-US" sz="2000" dirty="0"/>
              <a:t> </a:t>
            </a:r>
            <a:r>
              <a:rPr lang="en-US" sz="2000" dirty="0" err="1"/>
              <a:t>menjamin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makan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minum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.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, </a:t>
            </a:r>
            <a:r>
              <a:rPr lang="en-US" sz="2000" dirty="0" err="1"/>
              <a:t>penentuan</a:t>
            </a:r>
            <a:r>
              <a:rPr lang="en-US" sz="2000" dirty="0"/>
              <a:t> </a:t>
            </a:r>
            <a:r>
              <a:rPr lang="en-US" sz="2000" dirty="0" err="1"/>
              <a:t>ruang</a:t>
            </a:r>
            <a:r>
              <a:rPr lang="en-US" sz="2000" dirty="0"/>
              <a:t> service, </a:t>
            </a:r>
            <a:r>
              <a:rPr lang="en-US" sz="2000" dirty="0" err="1"/>
              <a:t>ruang</a:t>
            </a:r>
            <a:r>
              <a:rPr lang="en-US" sz="2000" dirty="0"/>
              <a:t> </a:t>
            </a:r>
            <a:r>
              <a:rPr lang="en-US" sz="2000" dirty="0" err="1"/>
              <a:t>makan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pengaturan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ruangan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agar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memperlancar</a:t>
            </a:r>
            <a:r>
              <a:rPr lang="en-US" sz="2000" dirty="0"/>
              <a:t> </a:t>
            </a:r>
            <a:r>
              <a:rPr lang="en-US" sz="2000" dirty="0" err="1"/>
              <a:t>jalannya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. </a:t>
            </a:r>
            <a:r>
              <a:rPr lang="en-US" sz="2000" dirty="0" err="1"/>
              <a:t>Begitu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kebersihan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minuman</a:t>
            </a:r>
            <a:r>
              <a:rPr lang="en-US" sz="2000" dirty="0"/>
              <a:t> yang </a:t>
            </a:r>
            <a:r>
              <a:rPr lang="en-US" sz="2000" dirty="0" err="1"/>
              <a:t>disediakan</a:t>
            </a:r>
            <a:r>
              <a:rPr lang="en-US" sz="2000" dirty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sz="2800" dirty="0" err="1"/>
              <a:t>Layanan</a:t>
            </a:r>
            <a:r>
              <a:rPr lang="en-US" sz="2800" dirty="0"/>
              <a:t> </a:t>
            </a:r>
            <a:r>
              <a:rPr lang="en-US" sz="2800" dirty="0" err="1"/>
              <a:t>Akomodasi</a:t>
            </a:r>
            <a:endParaRPr lang="en-US" sz="2800" dirty="0"/>
          </a:p>
          <a:p>
            <a:pPr fontAlgn="base"/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akomodasi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dipersiapkan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fontAlgn="base"/>
            <a:r>
              <a:rPr lang="en-US" dirty="0"/>
              <a:t>1.penginapan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(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kamar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);</a:t>
            </a:r>
          </a:p>
          <a:p>
            <a:pPr fontAlgn="base"/>
            <a:r>
              <a:rPr lang="en-US" dirty="0"/>
              <a:t>2.kamar gratis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panitia</a:t>
            </a:r>
            <a:r>
              <a:rPr lang="en-US" dirty="0"/>
              <a:t> (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kamar</a:t>
            </a:r>
            <a:r>
              <a:rPr lang="en-US" dirty="0"/>
              <a:t>)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dibayar</a:t>
            </a:r>
            <a:r>
              <a:rPr lang="en-US" dirty="0"/>
              <a:t>;</a:t>
            </a:r>
          </a:p>
          <a:p>
            <a:pPr fontAlgn="base"/>
            <a:r>
              <a:rPr lang="en-US" dirty="0"/>
              <a:t>3.kamar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 (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harganya</a:t>
            </a:r>
            <a:r>
              <a:rPr lang="en-US" dirty="0"/>
              <a:t>);</a:t>
            </a:r>
          </a:p>
          <a:p>
            <a:pPr fontAlgn="base"/>
            <a:r>
              <a:rPr lang="en-US" dirty="0"/>
              <a:t>4.kamar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0874755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800099" y="381000"/>
            <a:ext cx="7543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solidFill>
                  <a:schemeClr val="tx1"/>
                </a:solidFill>
              </a:rPr>
              <a:t>Macam-macam</a:t>
            </a:r>
            <a:r>
              <a:rPr lang="en-US" dirty="0">
                <a:solidFill>
                  <a:schemeClr val="tx1"/>
                </a:solidFill>
              </a:rPr>
              <a:t> Lay out Meeting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63" y="1566602"/>
            <a:ext cx="6792273" cy="3724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3521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800099" y="381000"/>
            <a:ext cx="7543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tx1"/>
                </a:solidFill>
              </a:rPr>
              <a:t>Macam-macam Lay out Meeting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63" y="1566602"/>
            <a:ext cx="6792273" cy="3724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995" y="1695208"/>
            <a:ext cx="6516009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15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800099" y="381000"/>
            <a:ext cx="7543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tx1"/>
                </a:solidFill>
              </a:rPr>
              <a:t>Macam-macam Lay out Meeting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21" y="1766655"/>
            <a:ext cx="6858957" cy="3795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2351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800099" y="381000"/>
            <a:ext cx="7543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tx1"/>
                </a:solidFill>
              </a:rPr>
              <a:t>Macam-macam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Lay out Meeting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37" y="1538023"/>
            <a:ext cx="6268325" cy="3781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241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800099" y="381000"/>
            <a:ext cx="7543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tx1"/>
                </a:solidFill>
              </a:rPr>
              <a:t>Macam-macam Lay out Meeting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1828800"/>
            <a:ext cx="6787020" cy="2957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02105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63682" y="357307"/>
            <a:ext cx="6341918" cy="1254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3.Anggaran</a:t>
            </a:r>
          </a:p>
          <a:p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, </a:t>
            </a:r>
            <a:r>
              <a:rPr lang="en-US" dirty="0" err="1"/>
              <a:t>pemasaran</a:t>
            </a:r>
            <a:r>
              <a:rPr lang="en-US" dirty="0"/>
              <a:t>,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66800" y="2057400"/>
            <a:ext cx="6000750" cy="11374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4.Pemilihan </a:t>
            </a:r>
            <a:r>
              <a:rPr lang="en-US" b="1" dirty="0" err="1"/>
              <a:t>Lokasi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Tanggal</a:t>
            </a:r>
            <a:endParaRPr lang="en-US" b="1" dirty="0"/>
          </a:p>
          <a:p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aksesibilitas</a:t>
            </a:r>
            <a:r>
              <a:rPr lang="en-US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0" y="3886200"/>
            <a:ext cx="6762750" cy="9751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5. </a:t>
            </a:r>
            <a:r>
              <a:rPr lang="en-US" b="1" dirty="0" err="1"/>
              <a:t>Pengorganisasian</a:t>
            </a:r>
            <a:r>
              <a:rPr lang="en-US" b="1" dirty="0"/>
              <a:t> </a:t>
            </a:r>
            <a:r>
              <a:rPr lang="en-US" b="1" dirty="0" err="1"/>
              <a:t>Logistik</a:t>
            </a:r>
            <a:endParaRPr lang="en-US" b="1" dirty="0"/>
          </a:p>
          <a:p>
            <a:r>
              <a:rPr lang="en-US" dirty="0" err="1"/>
              <a:t>Merencanakan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, </a:t>
            </a:r>
            <a:r>
              <a:rPr lang="en-US" dirty="0" err="1"/>
              <a:t>akomodasi</a:t>
            </a:r>
            <a:r>
              <a:rPr lang="en-US" dirty="0"/>
              <a:t>,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16151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800099" y="381000"/>
            <a:ext cx="7543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tx1"/>
                </a:solidFill>
              </a:rPr>
              <a:t>Macam-macam Lay out Meeting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7" y="1440873"/>
            <a:ext cx="6887722" cy="3688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5537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38200" y="762000"/>
            <a:ext cx="5486400" cy="1752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6.Promosi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Pemasaran</a:t>
            </a:r>
            <a:endParaRPr lang="en-US" b="1" dirty="0"/>
          </a:p>
          <a:p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iklan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kemitraan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2895599"/>
            <a:ext cx="7467600" cy="19812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7.Tim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Koordinasi</a:t>
            </a:r>
            <a:endParaRPr lang="en-US" b="1" dirty="0"/>
          </a:p>
          <a:p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efektif</a:t>
            </a:r>
            <a:r>
              <a:rPr lang="en-US" dirty="0"/>
              <a:t> di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  <a:p>
            <a:r>
              <a:rPr lang="en-US" dirty="0" err="1"/>
              <a:t>Perencanaan</a:t>
            </a:r>
            <a:r>
              <a:rPr lang="en-US" dirty="0"/>
              <a:t> event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56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38100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Pengelolaan</a:t>
            </a:r>
            <a:r>
              <a:rPr lang="en-US" b="1" dirty="0"/>
              <a:t> Event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proses 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logistik</a:t>
            </a:r>
            <a:r>
              <a:rPr lang="en-US" dirty="0"/>
              <a:t> di </a:t>
            </a:r>
            <a:r>
              <a:rPr lang="en-US" dirty="0" err="1"/>
              <a:t>hari</a:t>
            </a:r>
            <a:r>
              <a:rPr lang="en-US" dirty="0"/>
              <a:t>-H.</a:t>
            </a:r>
          </a:p>
          <a:p>
            <a:endParaRPr lang="en-US" dirty="0"/>
          </a:p>
          <a:p>
            <a:r>
              <a:rPr lang="en-US" b="1" dirty="0" err="1"/>
              <a:t>Aspek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pengelolaan</a:t>
            </a:r>
            <a:r>
              <a:rPr lang="en-US" b="1" dirty="0"/>
              <a:t> event </a:t>
            </a:r>
            <a:r>
              <a:rPr lang="en-US" b="1" dirty="0" err="1"/>
              <a:t>meliputi</a:t>
            </a:r>
            <a:r>
              <a:rPr lang="en-US" b="1" dirty="0"/>
              <a:t>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985200"/>
            <a:ext cx="67056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1.Koordinasi Tim:</a:t>
            </a:r>
            <a:r>
              <a:rPr lang="en-US" dirty="0"/>
              <a:t> </a:t>
            </a:r>
          </a:p>
          <a:p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3403826"/>
            <a:ext cx="67056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2.Pengawasan </a:t>
            </a:r>
            <a:r>
              <a:rPr lang="en-US" b="1" dirty="0" err="1"/>
              <a:t>Logistik</a:t>
            </a:r>
            <a:endParaRPr lang="en-US" b="1" dirty="0"/>
          </a:p>
          <a:p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, </a:t>
            </a:r>
            <a:r>
              <a:rPr lang="en-US" dirty="0" err="1"/>
              <a:t>perlengkapan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catering.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133600" y="4853428"/>
            <a:ext cx="67056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3.Komunikasi: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, vendor, </a:t>
            </a:r>
            <a:r>
              <a:rPr lang="en-US" dirty="0" err="1"/>
              <a:t>dan</a:t>
            </a:r>
            <a:r>
              <a:rPr lang="en-US" dirty="0"/>
              <a:t> sponsor.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22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066800"/>
            <a:ext cx="67056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4.Penanganan </a:t>
            </a:r>
            <a:r>
              <a:rPr lang="en-US" b="1" dirty="0" err="1"/>
              <a:t>Masalah</a:t>
            </a:r>
            <a:endParaRPr lang="en-US" b="1" dirty="0"/>
          </a:p>
          <a:p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kendala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acara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lancar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2743200"/>
            <a:ext cx="6705600" cy="19673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/>
              <a:t>5.Evaluasi </a:t>
            </a:r>
            <a:r>
              <a:rPr lang="en-US" b="1" dirty="0" err="1"/>
              <a:t>Pasca-Acara</a:t>
            </a:r>
            <a:endParaRPr lang="en-US" b="1" dirty="0"/>
          </a:p>
          <a:p>
            <a:pPr algn="just"/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di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Pengelolaan</a:t>
            </a:r>
            <a:r>
              <a:rPr lang="en-US" dirty="0"/>
              <a:t> event yang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yang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463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" y="1860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186086"/>
            <a:ext cx="8839200" cy="2124322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Event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suatu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dirty="0" err="1">
                <a:solidFill>
                  <a:schemeClr val="tx1"/>
                </a:solidFill>
              </a:rPr>
              <a:t>kegiatan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peristiwa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diselenggarakan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tujuan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tertentu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seperti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memperingati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mempromosikan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menyampaikan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kepada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audiens</a:t>
            </a:r>
            <a:r>
              <a:rPr lang="en-US" sz="2000" dirty="0">
                <a:solidFill>
                  <a:schemeClr val="tx1"/>
                </a:solidFill>
              </a:rPr>
              <a:t>. Event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juga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diartikan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sebagai</a:t>
            </a:r>
            <a:r>
              <a:rPr lang="en-US" sz="2000" dirty="0">
                <a:solidFill>
                  <a:schemeClr val="tx1"/>
                </a:solidFill>
              </a:rPr>
              <a:t> agenda, festival,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pameran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menampilkan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merayakan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menunjukkan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hal-hal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penting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 fontAlgn="ctr"/>
            <a:r>
              <a:rPr lang="en-US" sz="2000" dirty="0">
                <a:solidFill>
                  <a:schemeClr val="tx1"/>
                </a:solidFill>
              </a:rPr>
              <a:t>Event </a:t>
            </a:r>
            <a:r>
              <a:rPr lang="en-US" sz="2000" dirty="0" err="1">
                <a:solidFill>
                  <a:schemeClr val="tx1"/>
                </a:solidFill>
              </a:rPr>
              <a:t>memiliki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beberapa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tujuan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yaitu</a:t>
            </a:r>
            <a:r>
              <a:rPr lang="en-US" sz="2000" dirty="0">
                <a:solidFill>
                  <a:schemeClr val="tx1"/>
                </a:solidFill>
              </a:rPr>
              <a:t>: </a:t>
            </a:r>
            <a:r>
              <a:rPr lang="en-US" sz="2000" dirty="0" err="1">
                <a:solidFill>
                  <a:schemeClr val="tx1"/>
                </a:solidFill>
              </a:rPr>
              <a:t>Mengkomunikasikan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kepada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pengunjung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Membangun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interaksi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pengunjung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Meningkatkan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kesadaran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interaksi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konsumen</a:t>
            </a:r>
            <a:r>
              <a:rPr lang="en-US" sz="2000" dirty="0">
                <a:solidFill>
                  <a:schemeClr val="tx1"/>
                </a:solidFill>
              </a:rPr>
              <a:t>. </a:t>
            </a:r>
          </a:p>
          <a:p>
            <a:pPr algn="just" fontAlgn="ctr"/>
            <a:endParaRPr lang="en-US" sz="2000" dirty="0">
              <a:solidFill>
                <a:schemeClr val="tx1"/>
              </a:solidFill>
            </a:endParaRPr>
          </a:p>
          <a:p>
            <a:pPr algn="just" fontAlgn="ctr"/>
            <a:endParaRPr lang="en-US" sz="2000" dirty="0">
              <a:solidFill>
                <a:schemeClr val="tx1"/>
              </a:solidFill>
            </a:endParaRPr>
          </a:p>
          <a:p>
            <a:pPr algn="just" fontAlgn="ctr"/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konteks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bisnis</a:t>
            </a:r>
            <a:r>
              <a:rPr lang="en-US" sz="2000" dirty="0">
                <a:solidFill>
                  <a:schemeClr val="tx1"/>
                </a:solidFill>
              </a:rPr>
              <a:t>, event </a:t>
            </a:r>
            <a:r>
              <a:rPr lang="en-US" sz="2000" dirty="0" err="1">
                <a:solidFill>
                  <a:schemeClr val="tx1"/>
                </a:solidFill>
              </a:rPr>
              <a:t>sering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sebagai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strategi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pemasaran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branding.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712049"/>
            <a:ext cx="2086266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5448" y="152400"/>
            <a:ext cx="8976360" cy="1981200"/>
          </a:xfrm>
        </p:spPr>
        <p:txBody>
          <a:bodyPr>
            <a:noAutofit/>
          </a:bodyPr>
          <a:lstStyle/>
          <a:p>
            <a:pPr algn="l"/>
            <a:endParaRPr lang="en-US" sz="1800" b="1" dirty="0">
              <a:solidFill>
                <a:schemeClr val="tx1"/>
              </a:solidFill>
              <a:latin typeface="+mj-lt"/>
            </a:endParaRPr>
          </a:p>
          <a:p>
            <a:pPr algn="l"/>
            <a:endParaRPr lang="en-US" sz="1800" b="1" dirty="0">
              <a:solidFill>
                <a:schemeClr val="tx1"/>
              </a:solidFill>
              <a:latin typeface="+mj-lt"/>
            </a:endParaRPr>
          </a:p>
          <a:p>
            <a:pPr algn="l"/>
            <a:endParaRPr lang="en-US" sz="1800" b="1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1800" dirty="0" err="1">
                <a:solidFill>
                  <a:schemeClr val="tx1"/>
                </a:solidFill>
                <a:latin typeface="+mj-lt"/>
              </a:rPr>
              <a:t>Memberikan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informasi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secara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langsung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tatap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muka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)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mendapatkan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timbal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balik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positif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dari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publiknya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Menjadi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media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komunikasi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sekaligus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mendapatkan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publikasi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sehingga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pada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akhirnya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publik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sebagai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target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sasaran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akan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memperoleh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pengenalan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pengetahuan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pengertian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mendalam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nn-NO" sz="1800" b="1" dirty="0">
                <a:solidFill>
                  <a:schemeClr val="tx1"/>
                </a:solidFill>
                <a:latin typeface="+mj-lt"/>
              </a:rPr>
              <a:t>Delapan Cara Mengadakan Event</a:t>
            </a:r>
            <a:endParaRPr lang="nn-NO" sz="18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nn-NO" sz="1800" dirty="0">
                <a:solidFill>
                  <a:schemeClr val="tx1"/>
                </a:solidFill>
                <a:latin typeface="+mj-lt"/>
              </a:rPr>
              <a:t>1. Membuat konsep dan tema event. </a:t>
            </a:r>
          </a:p>
          <a:p>
            <a:pPr algn="l"/>
            <a:r>
              <a:rPr lang="nn-NO" sz="1800" dirty="0">
                <a:solidFill>
                  <a:schemeClr val="tx1"/>
                </a:solidFill>
                <a:latin typeface="+mj-lt"/>
              </a:rPr>
              <a:t>2. Diskusi dengan tim inti </a:t>
            </a:r>
          </a:p>
          <a:p>
            <a:pPr algn="l"/>
            <a:r>
              <a:rPr lang="nn-NO" sz="1800" dirty="0">
                <a:solidFill>
                  <a:schemeClr val="tx1"/>
                </a:solidFill>
                <a:latin typeface="+mj-lt"/>
              </a:rPr>
              <a:t>3. Membuat mind mapping dan budget </a:t>
            </a:r>
          </a:p>
          <a:p>
            <a:pPr algn="l"/>
            <a:r>
              <a:rPr lang="nn-NO" sz="1800" dirty="0">
                <a:solidFill>
                  <a:schemeClr val="tx1"/>
                </a:solidFill>
                <a:latin typeface="+mj-lt"/>
              </a:rPr>
              <a:t>4. Membuat proposal</a:t>
            </a:r>
          </a:p>
          <a:p>
            <a:pPr algn="l"/>
            <a:r>
              <a:rPr lang="nn-NO" sz="1800" dirty="0">
                <a:solidFill>
                  <a:schemeClr val="tx1"/>
                </a:solidFill>
                <a:latin typeface="+mj-lt"/>
              </a:rPr>
              <a:t>5. Sponsorship</a:t>
            </a:r>
          </a:p>
          <a:p>
            <a:pPr algn="l"/>
            <a:r>
              <a:rPr lang="nn-NO" sz="1800" dirty="0">
                <a:solidFill>
                  <a:schemeClr val="tx1"/>
                </a:solidFill>
                <a:latin typeface="+mj-lt"/>
              </a:rPr>
              <a:t>6. Menyiapkan perlengkapan event</a:t>
            </a:r>
          </a:p>
          <a:p>
            <a:pPr algn="l"/>
            <a:r>
              <a:rPr lang="nn-NO" sz="1800" dirty="0">
                <a:solidFill>
                  <a:schemeClr val="tx1"/>
                </a:solidFill>
                <a:latin typeface="+mj-lt"/>
              </a:rPr>
              <a:t>7. Koordinasi</a:t>
            </a:r>
          </a:p>
          <a:p>
            <a:pPr algn="l"/>
            <a:r>
              <a:rPr lang="nn-NO" sz="1800" dirty="0">
                <a:solidFill>
                  <a:schemeClr val="tx1"/>
                </a:solidFill>
                <a:latin typeface="+mj-lt"/>
              </a:rPr>
              <a:t>8. Evaluasi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69273"/>
            <a:ext cx="3429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APA FUNGSI DARI EVENT?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590800"/>
            <a:ext cx="3767162" cy="22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31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90700" y="77388"/>
            <a:ext cx="5486400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Perbedaan</a:t>
            </a:r>
            <a:r>
              <a:rPr lang="en-US" sz="3200" b="1" dirty="0"/>
              <a:t> Event Organizer </a:t>
            </a:r>
            <a:r>
              <a:rPr lang="en-US" sz="3200" b="1" dirty="0" err="1"/>
              <a:t>dan</a:t>
            </a:r>
            <a:r>
              <a:rPr lang="en-US" sz="3200" b="1" dirty="0"/>
              <a:t> Event Management?</a:t>
            </a:r>
          </a:p>
        </p:txBody>
      </p:sp>
      <p:sp>
        <p:nvSpPr>
          <p:cNvPr id="6" name="Down Arrow 5"/>
          <p:cNvSpPr/>
          <p:nvPr/>
        </p:nvSpPr>
        <p:spPr>
          <a:xfrm rot="1998662">
            <a:off x="2246477" y="1493503"/>
            <a:ext cx="484632" cy="1141656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6354" y="2564042"/>
            <a:ext cx="3726873" cy="16269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event organizer </a:t>
            </a:r>
            <a:r>
              <a:rPr lang="en-US" dirty="0" err="1">
                <a:solidFill>
                  <a:schemeClr val="tx1"/>
                </a:solidFill>
              </a:rPr>
              <a:t>mempunyai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fungsi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merencanakan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acara</a:t>
            </a:r>
            <a:r>
              <a:rPr lang="en-US" dirty="0">
                <a:solidFill>
                  <a:schemeClr val="tx1"/>
                </a:solidFill>
              </a:rPr>
              <a:t> agar </a:t>
            </a:r>
            <a:r>
              <a:rPr lang="en-US" dirty="0" err="1">
                <a:solidFill>
                  <a:schemeClr val="tx1"/>
                </a:solidFill>
              </a:rPr>
              <a:t>acara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berjalan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lancar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klien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menyenangkan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klien</a:t>
            </a:r>
            <a:endParaRPr lang="en-US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 rot="20050090">
            <a:off x="5710038" y="1549337"/>
            <a:ext cx="493270" cy="1078940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33900" y="2605607"/>
            <a:ext cx="3726873" cy="15853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event management </a:t>
            </a:r>
            <a:r>
              <a:rPr lang="en-US" dirty="0" err="1">
                <a:solidFill>
                  <a:schemeClr val="tx1"/>
                </a:solidFill>
              </a:rPr>
              <a:t>bertugas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mengelola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acara</a:t>
            </a:r>
            <a:endParaRPr lang="en-US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483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4460</TotalTime>
  <Words>2184</Words>
  <Application>Microsoft Office PowerPoint</Application>
  <PresentationFormat>On-screen Show (4:3)</PresentationFormat>
  <Paragraphs>214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</vt:lpstr>
      <vt:lpstr>Google Sans</vt:lpstr>
      <vt:lpstr>Times New Roman</vt:lpstr>
      <vt:lpstr>var(--h2_typography-font-family)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524</cp:revision>
  <cp:lastPrinted>2017-08-29T02:54:51Z</cp:lastPrinted>
  <dcterms:created xsi:type="dcterms:W3CDTF">2010-04-18T12:06:30Z</dcterms:created>
  <dcterms:modified xsi:type="dcterms:W3CDTF">2025-10-27T07:42:34Z</dcterms:modified>
</cp:coreProperties>
</file>