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21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</p14:sldIdLst>
        </p14:section>
        <p14:section name="Untitled Section" id="{66505958-36ED-43B9-BE0F-94F689A9CF66}">
          <p14:sldIdLst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66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Event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2286000"/>
            <a:ext cx="8839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/>
              <a:t>4.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event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live streaming, </a:t>
            </a:r>
            <a:r>
              <a:rPr lang="en-US" dirty="0" err="1"/>
              <a:t>dan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 smtClean="0"/>
              <a:t>Keterlibatan</a:t>
            </a:r>
            <a:r>
              <a:rPr lang="en-US" dirty="0" smtClean="0"/>
              <a:t> Stakeholder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event.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Keberlanjutan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1618" y="685800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Pengembangan</a:t>
            </a:r>
            <a:r>
              <a:rPr lang="en-US" b="1" dirty="0"/>
              <a:t> event di Indonesia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yang </a:t>
            </a:r>
            <a:r>
              <a:rPr lang="en-US" b="1" dirty="0" err="1"/>
              <a:t>dipengaruhi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ekonomi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poin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event </a:t>
            </a:r>
            <a:r>
              <a:rPr lang="en-US" b="1" dirty="0" err="1"/>
              <a:t>berlangsung</a:t>
            </a:r>
            <a:r>
              <a:rPr lang="en-US" b="1" dirty="0"/>
              <a:t> di Indonesia:</a:t>
            </a:r>
          </a:p>
        </p:txBody>
      </p:sp>
    </p:spTree>
    <p:extLst>
      <p:ext uri="{BB962C8B-B14F-4D97-AF65-F5344CB8AC3E}">
        <p14:creationId xmlns:p14="http://schemas.microsoft.com/office/powerpoint/2010/main" val="546547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18288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Kreativitas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,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format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digital,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visibilitas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Pendidikan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profesionalisme</a:t>
            </a:r>
            <a:r>
              <a:rPr lang="en-US" dirty="0"/>
              <a:t> di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terampil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berpengalaman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event di 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45720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Pengembangan</a:t>
            </a:r>
            <a:r>
              <a:rPr lang="en-US" b="1" dirty="0"/>
              <a:t> event di Indonesia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yang </a:t>
            </a:r>
            <a:r>
              <a:rPr lang="en-US" b="1" dirty="0" err="1"/>
              <a:t>dipengaruhi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ekonomi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poin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event </a:t>
            </a:r>
            <a:r>
              <a:rPr lang="en-US" b="1" dirty="0" err="1"/>
              <a:t>berlangsung</a:t>
            </a:r>
            <a:r>
              <a:rPr lang="en-US" b="1" dirty="0"/>
              <a:t> di Indonesia:</a:t>
            </a:r>
          </a:p>
        </p:txBody>
      </p:sp>
    </p:spTree>
    <p:extLst>
      <p:ext uri="{BB962C8B-B14F-4D97-AF65-F5344CB8AC3E}">
        <p14:creationId xmlns:p14="http://schemas.microsoft.com/office/powerpoint/2010/main" val="3541150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743200"/>
            <a:ext cx="9144000" cy="1752600"/>
          </a:xfrm>
        </p:spPr>
        <p:txBody>
          <a:bodyPr>
            <a:noAutofit/>
          </a:bodyPr>
          <a:lstStyle/>
          <a:p>
            <a:pPr algn="just"/>
            <a:r>
              <a:rPr lang="en-US" sz="2400" b="1" u="sng" dirty="0" err="1">
                <a:solidFill>
                  <a:schemeClr val="tx1"/>
                </a:solidFill>
              </a:rPr>
              <a:t>Pengertian</a:t>
            </a:r>
            <a:r>
              <a:rPr lang="en-US" sz="2400" b="1" u="sng" dirty="0">
                <a:solidFill>
                  <a:schemeClr val="tx1"/>
                </a:solidFill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</a:rPr>
              <a:t>Perencanaan</a:t>
            </a:r>
            <a:r>
              <a:rPr lang="en-US" sz="2400" b="1" u="sng" dirty="0">
                <a:solidFill>
                  <a:schemeClr val="tx1"/>
                </a:solidFill>
              </a:rPr>
              <a:t> Event</a:t>
            </a:r>
            <a:r>
              <a:rPr lang="en-US" sz="2400" b="1" u="sng" dirty="0" smtClean="0">
                <a:solidFill>
                  <a:schemeClr val="tx1"/>
                </a:solidFill>
              </a:rPr>
              <a:t>:</a:t>
            </a:r>
            <a:endParaRPr lang="en-US" sz="2400" u="sng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event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proses </a:t>
            </a:r>
            <a:r>
              <a:rPr lang="en-US" sz="2400" dirty="0" err="1">
                <a:solidFill>
                  <a:schemeClr val="tx1"/>
                </a:solidFill>
              </a:rPr>
              <a:t>sistematis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melibatkan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pengembangan</a:t>
            </a:r>
            <a:r>
              <a:rPr lang="en-US" sz="2400" dirty="0">
                <a:solidFill>
                  <a:schemeClr val="tx1"/>
                </a:solidFill>
              </a:rPr>
              <a:t> ide,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rincian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logistik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sebuah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acara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perencanaan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aspek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berjalan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lancar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penyelenggara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229" r="10911" b="12069"/>
          <a:stretch/>
        </p:blipFill>
        <p:spPr>
          <a:xfrm>
            <a:off x="152400" y="0"/>
            <a:ext cx="2895600" cy="256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01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1752600"/>
          </a:xfrm>
        </p:spPr>
        <p:txBody>
          <a:bodyPr>
            <a:noAutofit/>
          </a:bodyPr>
          <a:lstStyle/>
          <a:p>
            <a:pPr algn="just"/>
            <a:r>
              <a:rPr lang="en-US" sz="1600" b="1" dirty="0" err="1" smtClean="0">
                <a:solidFill>
                  <a:schemeClr val="tx1"/>
                </a:solidFill>
              </a:rPr>
              <a:t>Indikator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dalam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perencanaan</a:t>
            </a:r>
            <a:r>
              <a:rPr lang="en-US" sz="1600" b="1" dirty="0">
                <a:solidFill>
                  <a:schemeClr val="tx1"/>
                </a:solidFill>
              </a:rPr>
              <a:t> event </a:t>
            </a:r>
            <a:r>
              <a:rPr lang="en-US" sz="1600" b="1" dirty="0" err="1">
                <a:solidFill>
                  <a:schemeClr val="tx1"/>
                </a:solidFill>
              </a:rPr>
              <a:t>adalah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kriteria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yang </a:t>
            </a:r>
            <a:r>
              <a:rPr lang="en-US" sz="1600" b="1" dirty="0" err="1">
                <a:solidFill>
                  <a:schemeClr val="tx1"/>
                </a:solidFill>
              </a:rPr>
              <a:t>digunakan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untuk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menilai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keberhasilan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suatu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acara</a:t>
            </a:r>
            <a:r>
              <a:rPr lang="en-US" sz="1600" b="1" dirty="0">
                <a:solidFill>
                  <a:schemeClr val="tx1"/>
                </a:solidFill>
              </a:rPr>
              <a:t>. </a:t>
            </a:r>
            <a:r>
              <a:rPr lang="en-US" sz="1600" b="1" dirty="0" err="1">
                <a:solidFill>
                  <a:schemeClr val="tx1"/>
                </a:solidFill>
              </a:rPr>
              <a:t>Berikut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adalah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beberapa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indikator</a:t>
            </a:r>
            <a:r>
              <a:rPr lang="en-US" sz="1600" b="1" dirty="0" smtClean="0">
                <a:solidFill>
                  <a:schemeClr val="tx1"/>
                </a:solidFill>
              </a:rPr>
              <a:t> yang </a:t>
            </a:r>
            <a:r>
              <a:rPr lang="en-US" sz="1600" b="1" dirty="0" err="1">
                <a:solidFill>
                  <a:schemeClr val="tx1"/>
                </a:solidFill>
              </a:rPr>
              <a:t>umum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digunakan</a:t>
            </a:r>
            <a:r>
              <a:rPr lang="en-US" sz="1600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1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Pencapaian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Tujuan</a:t>
            </a:r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   - </a:t>
            </a:r>
            <a:r>
              <a:rPr lang="en-US" sz="1600" dirty="0" err="1">
                <a:solidFill>
                  <a:schemeClr val="tx1"/>
                </a:solidFill>
              </a:rPr>
              <a:t>Evaluasi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sejauh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mana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acara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mencapai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tujuan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telah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ditetapkan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seperti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meningkatkan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kesadaran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partisipasi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penjualan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Jumlah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Peserta</a:t>
            </a:r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   - </a:t>
            </a:r>
            <a:r>
              <a:rPr lang="en-US" sz="1600" dirty="0" err="1">
                <a:solidFill>
                  <a:schemeClr val="tx1"/>
                </a:solidFill>
              </a:rPr>
              <a:t>Mengukur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jumlah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hadir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dibandingkan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target yang </a:t>
            </a:r>
            <a:r>
              <a:rPr lang="en-US" sz="1600" dirty="0" err="1">
                <a:solidFill>
                  <a:schemeClr val="tx1"/>
                </a:solidFill>
              </a:rPr>
              <a:t>diharapkan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Ini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mencakup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mendaftar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benar-benar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hadir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Kepuasan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Peserta</a:t>
            </a:r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   - </a:t>
            </a:r>
            <a:r>
              <a:rPr lang="en-US" sz="1600" dirty="0" err="1">
                <a:solidFill>
                  <a:schemeClr val="tx1"/>
                </a:solidFill>
              </a:rPr>
              <a:t>Mengumpulkan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umpan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balik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melalui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survei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wawancara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menilai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pengalaman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mereka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termasuk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konten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penyampaian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fasilitas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4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smtClean="0">
                <a:solidFill>
                  <a:schemeClr val="tx1"/>
                </a:solidFill>
              </a:rPr>
              <a:t>Engagement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Interaksi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- </a:t>
            </a:r>
            <a:r>
              <a:rPr lang="en-US" sz="1600" dirty="0" err="1">
                <a:solidFill>
                  <a:schemeClr val="tx1"/>
                </a:solidFill>
              </a:rPr>
              <a:t>Mengukur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tingkat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keterlibatan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selama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acara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seperti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partisipasi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diskusi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sesi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tanya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jawab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kegiatan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interaktif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</a:rPr>
              <a:t>5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smtClean="0">
                <a:solidFill>
                  <a:schemeClr val="tx1"/>
                </a:solidFill>
              </a:rPr>
              <a:t>Media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Publikasi</a:t>
            </a:r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   - </a:t>
            </a:r>
            <a:r>
              <a:rPr lang="en-US" sz="1600" dirty="0" err="1">
                <a:solidFill>
                  <a:schemeClr val="tx1"/>
                </a:solidFill>
              </a:rPr>
              <a:t>Menilai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banyak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liputan</a:t>
            </a:r>
            <a:r>
              <a:rPr lang="en-US" sz="1600" dirty="0">
                <a:solidFill>
                  <a:schemeClr val="tx1"/>
                </a:solidFill>
              </a:rPr>
              <a:t> media yang </a:t>
            </a:r>
            <a:r>
              <a:rPr lang="en-US" sz="1600" dirty="0" err="1">
                <a:solidFill>
                  <a:schemeClr val="tx1"/>
                </a:solidFill>
              </a:rPr>
              <a:t>didapat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efektif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upaya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promosi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menjangkau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audiens</a:t>
            </a:r>
            <a:r>
              <a:rPr lang="en-US" sz="1600" dirty="0">
                <a:solidFill>
                  <a:schemeClr val="tx1"/>
                </a:solidFill>
              </a:rPr>
              <a:t> target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52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347043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/>
          </a:p>
          <a:p>
            <a:pPr algn="just"/>
            <a:r>
              <a:rPr lang="en-US" dirty="0"/>
              <a:t>   -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smtClean="0"/>
              <a:t>Networking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Kolaborasi</a:t>
            </a:r>
            <a:endParaRPr lang="en-US" dirty="0"/>
          </a:p>
          <a:p>
            <a:pPr algn="just"/>
            <a:r>
              <a:rPr lang="en-US" dirty="0"/>
              <a:t>   -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yang </a:t>
            </a:r>
            <a:r>
              <a:rPr lang="en-US" dirty="0" err="1"/>
              <a:t>tercipta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smtClean="0"/>
              <a:t>Follow-up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 smtClean="0"/>
              <a:t>Lanjut</a:t>
            </a:r>
            <a:endParaRPr lang="en-US" dirty="0"/>
          </a:p>
          <a:p>
            <a:pPr algn="just"/>
            <a:r>
              <a:rPr lang="en-US" dirty="0"/>
              <a:t>   -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dirty="0"/>
              <a:t>9</a:t>
            </a:r>
            <a:r>
              <a:rPr lang="en-US" dirty="0" smtClean="0"/>
              <a:t>.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 smtClean="0"/>
              <a:t>Acara</a:t>
            </a:r>
            <a:endParaRPr lang="en-US" dirty="0"/>
          </a:p>
          <a:p>
            <a:pPr algn="just"/>
            <a:r>
              <a:rPr lang="en-US" dirty="0"/>
              <a:t>   -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, </a:t>
            </a:r>
            <a:r>
              <a:rPr lang="en-US" dirty="0" err="1"/>
              <a:t>makanan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atmosfer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81000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Indikator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event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smtClean="0"/>
              <a:t>yang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menilai</a:t>
            </a:r>
            <a:r>
              <a:rPr lang="en-US" b="1" dirty="0"/>
              <a:t> </a:t>
            </a:r>
            <a:r>
              <a:rPr lang="en-US" b="1" dirty="0" err="1"/>
              <a:t>keberhasilan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acara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indikatoryang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digunakan</a:t>
            </a:r>
            <a:r>
              <a:rPr lang="en-US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20751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855" y="302359"/>
            <a:ext cx="8610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event, </a:t>
            </a:r>
            <a:r>
              <a:rPr lang="en-US" b="1" dirty="0" err="1" smtClean="0"/>
              <a:t>menetapkan</a:t>
            </a:r>
            <a:r>
              <a:rPr lang="en-US" b="1" dirty="0" smtClean="0"/>
              <a:t> target yang </a:t>
            </a:r>
            <a:r>
              <a:rPr lang="en-US" b="1" dirty="0" err="1" smtClean="0"/>
              <a:t>jelas</a:t>
            </a:r>
            <a:r>
              <a:rPr lang="en-US" b="1" dirty="0" smtClean="0"/>
              <a:t> </a:t>
            </a:r>
            <a:r>
              <a:rPr lang="en-US" b="1" dirty="0" err="1" smtClean="0"/>
              <a:t>sangat</a:t>
            </a:r>
            <a:r>
              <a:rPr lang="en-US" b="1" dirty="0" smtClean="0"/>
              <a:t> </a:t>
            </a:r>
            <a:r>
              <a:rPr lang="en-US" b="1" dirty="0" err="1" smtClean="0"/>
              <a:t>penting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mencapai</a:t>
            </a:r>
            <a:r>
              <a:rPr lang="en-US" b="1" dirty="0" smtClean="0"/>
              <a:t> </a:t>
            </a:r>
            <a:r>
              <a:rPr lang="en-US" b="1" dirty="0" err="1" smtClean="0"/>
              <a:t>keberhasilan</a:t>
            </a:r>
            <a:r>
              <a:rPr lang="en-US" b="1" dirty="0" smtClean="0"/>
              <a:t>. </a:t>
            </a:r>
            <a:r>
              <a:rPr lang="en-US" b="1" dirty="0" err="1" smtClean="0"/>
              <a:t>Berikut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jenis</a:t>
            </a:r>
            <a:r>
              <a:rPr lang="en-US" b="1" dirty="0" smtClean="0"/>
              <a:t> target yang </a:t>
            </a:r>
            <a:r>
              <a:rPr lang="en-US" b="1" dirty="0" err="1" smtClean="0"/>
              <a:t>umumnya</a:t>
            </a:r>
            <a:r>
              <a:rPr lang="en-US" b="1" dirty="0" smtClean="0"/>
              <a:t> </a:t>
            </a:r>
            <a:r>
              <a:rPr lang="en-US" b="1" dirty="0" err="1" smtClean="0"/>
              <a:t>ditetapkan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event:</a:t>
            </a:r>
          </a:p>
          <a:p>
            <a:endParaRPr lang="en-US" dirty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 smtClean="0"/>
              <a:t>Peserta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/>
              <a:t>mitra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2. </a:t>
            </a:r>
            <a:r>
              <a:rPr lang="en-US" dirty="0" smtClean="0"/>
              <a:t>Target </a:t>
            </a:r>
            <a:r>
              <a:rPr lang="en-US" dirty="0" err="1" smtClean="0"/>
              <a:t>Pemasaran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,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web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 smtClean="0"/>
              <a:t>Keuangan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target </a:t>
            </a:r>
            <a:r>
              <a:rPr lang="en-US" dirty="0" err="1"/>
              <a:t>pendapatan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sponsorship, </a:t>
            </a:r>
            <a:r>
              <a:rPr lang="en-US" dirty="0" err="1"/>
              <a:t>tiket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4. </a:t>
            </a:r>
            <a:r>
              <a:rPr lang="en-US" dirty="0" smtClean="0"/>
              <a:t>Target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 smtClean="0"/>
              <a:t>Peserta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smtClean="0"/>
              <a:t>Target Engagement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,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networking.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06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" y="1070044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/>
              <a:t>Media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Publikasi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Menetapkan</a:t>
            </a:r>
            <a:r>
              <a:rPr lang="en-US" dirty="0"/>
              <a:t> target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liputan</a:t>
            </a:r>
            <a:r>
              <a:rPr lang="en-US" dirty="0"/>
              <a:t> media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eksposur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, </a:t>
            </a:r>
            <a:r>
              <a:rPr lang="en-US" dirty="0" err="1"/>
              <a:t>siaran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 smtClean="0"/>
              <a:t>Jaringan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Informasi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edukatif</a:t>
            </a:r>
            <a:r>
              <a:rPr lang="en-US" dirty="0"/>
              <a:t>,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Keberlanjutan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Menetapkan</a:t>
            </a:r>
            <a:r>
              <a:rPr lang="en-US" dirty="0"/>
              <a:t> target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10</a:t>
            </a:r>
            <a:r>
              <a:rPr lang="en-US" dirty="0"/>
              <a:t>. </a:t>
            </a:r>
            <a:r>
              <a:rPr lang="en-US" dirty="0" smtClean="0"/>
              <a:t>Target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 smtClean="0"/>
              <a:t>Lanjut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Menetapkan</a:t>
            </a:r>
            <a:r>
              <a:rPr lang="en-US" dirty="0"/>
              <a:t> target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pasca-acara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dihubungi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" y="146714"/>
            <a:ext cx="86487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event, </a:t>
            </a:r>
            <a:r>
              <a:rPr lang="en-US" b="1" dirty="0" err="1"/>
              <a:t>menetapkan</a:t>
            </a:r>
            <a:r>
              <a:rPr lang="en-US" b="1" dirty="0"/>
              <a:t> target yang </a:t>
            </a:r>
            <a:r>
              <a:rPr lang="en-US" b="1" dirty="0" err="1"/>
              <a:t>jelas</a:t>
            </a:r>
            <a:r>
              <a:rPr lang="en-US" b="1" dirty="0"/>
              <a:t> </a:t>
            </a:r>
            <a:r>
              <a:rPr lang="en-US" b="1" dirty="0" err="1"/>
              <a:t>sangat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mencapai</a:t>
            </a:r>
            <a:r>
              <a:rPr lang="en-US" b="1" dirty="0"/>
              <a:t> </a:t>
            </a:r>
            <a:r>
              <a:rPr lang="en-US" b="1" dirty="0" err="1"/>
              <a:t>keberhasilan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target yang </a:t>
            </a:r>
            <a:r>
              <a:rPr lang="en-US" b="1" dirty="0" err="1"/>
              <a:t>umumnya</a:t>
            </a:r>
            <a:r>
              <a:rPr lang="en-US" b="1" dirty="0"/>
              <a:t> </a:t>
            </a:r>
            <a:r>
              <a:rPr lang="en-US" b="1" dirty="0" err="1"/>
              <a:t>ditetapkan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event:</a:t>
            </a:r>
          </a:p>
        </p:txBody>
      </p:sp>
    </p:spTree>
    <p:extLst>
      <p:ext uri="{BB962C8B-B14F-4D97-AF65-F5344CB8AC3E}">
        <p14:creationId xmlns:p14="http://schemas.microsoft.com/office/powerpoint/2010/main" val="7308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381000"/>
            <a:ext cx="8991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keberhasilan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event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yang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:</a:t>
            </a:r>
          </a:p>
          <a:p>
            <a:endParaRPr lang="en-US" dirty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Matang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terperinci</a:t>
            </a:r>
            <a:r>
              <a:rPr lang="en-US" dirty="0"/>
              <a:t>,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target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harapkan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3. </a:t>
            </a:r>
            <a:r>
              <a:rPr lang="en-US" dirty="0" smtClean="0"/>
              <a:t>Tim </a:t>
            </a:r>
            <a:r>
              <a:rPr lang="en-US" dirty="0"/>
              <a:t>yang </a:t>
            </a:r>
            <a:r>
              <a:rPr lang="en-US" dirty="0" smtClean="0"/>
              <a:t>Solid</a:t>
            </a:r>
            <a:endParaRPr lang="en-US" dirty="0"/>
          </a:p>
          <a:p>
            <a:r>
              <a:rPr lang="en-US" dirty="0"/>
              <a:t>   - Tim yang </a:t>
            </a:r>
            <a:r>
              <a:rPr lang="en-US" dirty="0" err="1"/>
              <a:t>terampil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kooperatif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 4.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 smtClean="0"/>
              <a:t>Tepat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aksesibilitas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9665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" y="798731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/>
              <a:t>-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email,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7. </a:t>
            </a:r>
            <a:r>
              <a:rPr lang="en-US" dirty="0" err="1" smtClean="0"/>
              <a:t>Konten</a:t>
            </a:r>
            <a:r>
              <a:rPr lang="en-US" dirty="0" smtClean="0"/>
              <a:t> </a:t>
            </a:r>
            <a:r>
              <a:rPr lang="en-US" dirty="0" err="1" smtClean="0"/>
              <a:t>Berkualitas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, </a:t>
            </a:r>
            <a:r>
              <a:rPr lang="en-US" dirty="0" err="1"/>
              <a:t>sesi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err="1"/>
              <a:t>T</a:t>
            </a:r>
            <a:r>
              <a:rPr lang="en-US" dirty="0" err="1" smtClean="0"/>
              <a:t>eknologi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Mendukung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audio-visual,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platform online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en-US" dirty="0" err="1" smtClean="0"/>
              <a:t>Fleksibilitas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Penyesuaian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10.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 smtClean="0"/>
              <a:t>Balik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kesuksesan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area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diperbaiki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91" y="304800"/>
            <a:ext cx="906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keberhasilan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event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yang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67296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06680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Pengembangan</a:t>
            </a:r>
            <a:r>
              <a:rPr lang="en-US" b="1" dirty="0"/>
              <a:t> event di Indonesia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yang </a:t>
            </a:r>
            <a:r>
              <a:rPr lang="en-US" b="1" dirty="0" err="1"/>
              <a:t>dipengaruhi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ekonomi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. </a:t>
            </a: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poin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event </a:t>
            </a:r>
            <a:r>
              <a:rPr lang="en-US" b="1" dirty="0" err="1"/>
              <a:t>berlangsung</a:t>
            </a:r>
            <a:r>
              <a:rPr lang="en-US" b="1" dirty="0"/>
              <a:t> di Indonesia:</a:t>
            </a:r>
          </a:p>
          <a:p>
            <a:endParaRPr lang="en-US" b="1" dirty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smtClean="0"/>
              <a:t>Kaya </a:t>
            </a:r>
            <a:r>
              <a:rPr lang="en-US" dirty="0"/>
              <a:t>Akan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Tradisi</a:t>
            </a:r>
            <a:endParaRPr lang="en-US" dirty="0"/>
          </a:p>
          <a:p>
            <a:r>
              <a:rPr lang="en-US" dirty="0"/>
              <a:t>   - 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 Festival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pertunjukan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populer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 smtClean="0"/>
              <a:t>Pariwisata</a:t>
            </a:r>
            <a:endParaRPr lang="en-US" dirty="0"/>
          </a:p>
          <a:p>
            <a:r>
              <a:rPr lang="en-US" dirty="0"/>
              <a:t>   -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festival.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Meningkat</a:t>
            </a:r>
            <a:endParaRPr lang="en-US" dirty="0"/>
          </a:p>
          <a:p>
            <a:r>
              <a:rPr lang="en-US" dirty="0"/>
              <a:t>   - Pembangunan </a:t>
            </a:r>
            <a:r>
              <a:rPr lang="en-US" dirty="0" err="1"/>
              <a:t>infrastruktur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hotel,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Indonesia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event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Kota-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Jakarta, Bali, </a:t>
            </a:r>
            <a:r>
              <a:rPr lang="en-US" dirty="0" err="1"/>
              <a:t>dan</a:t>
            </a:r>
            <a:r>
              <a:rPr lang="en-US" dirty="0"/>
              <a:t> Surabaya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106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5169</TotalTime>
  <Words>1385</Words>
  <Application>Microsoft Office PowerPoint</Application>
  <PresentationFormat>On-screen Show (4:3)</PresentationFormat>
  <Paragraphs>128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592</cp:revision>
  <cp:lastPrinted>2017-08-29T02:54:51Z</cp:lastPrinted>
  <dcterms:created xsi:type="dcterms:W3CDTF">2010-04-18T12:06:30Z</dcterms:created>
  <dcterms:modified xsi:type="dcterms:W3CDTF">2024-10-30T12:57:17Z</dcterms:modified>
</cp:coreProperties>
</file>