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2" r:id="rId3"/>
    <p:sldId id="323" r:id="rId4"/>
    <p:sldId id="325" r:id="rId5"/>
    <p:sldId id="324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21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5F46BE8-2A3F-4C61-8147-B28373D1B936}">
          <p14:sldIdLst>
            <p14:sldId id="256"/>
            <p14:sldId id="322"/>
            <p14:sldId id="323"/>
            <p14:sldId id="325"/>
            <p14:sldId id="324"/>
            <p14:sldId id="326"/>
            <p14:sldId id="327"/>
            <p14:sldId id="328"/>
            <p14:sldId id="329"/>
            <p14:sldId id="330"/>
            <p14:sldId id="331"/>
            <p14:sldId id="332"/>
          </p14:sldIdLst>
        </p14:section>
        <p14:section name="Untitled Section" id="{66505958-36ED-43B9-BE0F-94F689A9CF66}">
          <p14:sldIdLst>
            <p14:sldId id="32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91" autoAdjust="0"/>
    <p:restoredTop sz="94580" autoAdjust="0"/>
  </p:normalViewPr>
  <p:slideViewPr>
    <p:cSldViewPr>
      <p:cViewPr varScale="1">
        <p:scale>
          <a:sx n="69" d="100"/>
          <a:sy n="69" d="100"/>
        </p:scale>
        <p:origin x="16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152400" y="2362200"/>
            <a:ext cx="8686800" cy="2057400"/>
          </a:xfrm>
        </p:spPr>
        <p:txBody>
          <a:bodyPr>
            <a:noAutofit/>
          </a:bodyPr>
          <a:lstStyle/>
          <a:p>
            <a:r>
              <a:rPr lang="en-US" sz="3600" b="1" dirty="0" err="1">
                <a:solidFill>
                  <a:schemeClr val="tx1"/>
                </a:solidFill>
              </a:rPr>
              <a:t>Perkembangan</a:t>
            </a:r>
            <a:r>
              <a:rPr lang="en-US" sz="3600" b="1" dirty="0">
                <a:solidFill>
                  <a:schemeClr val="tx1"/>
                </a:solidFill>
              </a:rPr>
              <a:t> Event di </a:t>
            </a:r>
            <a:r>
              <a:rPr lang="en-US" sz="3600" b="1" dirty="0" err="1">
                <a:solidFill>
                  <a:schemeClr val="tx1"/>
                </a:solidFill>
              </a:rPr>
              <a:t>Dunia</a:t>
            </a:r>
            <a:r>
              <a:rPr lang="en-US" sz="3600" b="1" dirty="0">
                <a:solidFill>
                  <a:schemeClr val="tx1"/>
                </a:solidFill>
              </a:rPr>
              <a:t>, </a:t>
            </a:r>
            <a:r>
              <a:rPr lang="en-US" sz="3600" b="1" dirty="0" err="1">
                <a:solidFill>
                  <a:schemeClr val="tx1"/>
                </a:solidFill>
              </a:rPr>
              <a:t>Asosiasi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atau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organisasi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atau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organisasi</a:t>
            </a:r>
            <a:r>
              <a:rPr lang="en-US" sz="3600" b="1" dirty="0">
                <a:solidFill>
                  <a:schemeClr val="tx1"/>
                </a:solidFill>
              </a:rPr>
              <a:t> event, </a:t>
            </a:r>
            <a:r>
              <a:rPr lang="en-US" sz="3600" b="1" dirty="0" err="1">
                <a:solidFill>
                  <a:schemeClr val="tx1"/>
                </a:solidFill>
              </a:rPr>
              <a:t>dan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struktur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organisasi</a:t>
            </a:r>
            <a:r>
              <a:rPr lang="en-US" sz="3600" b="1" dirty="0">
                <a:solidFill>
                  <a:schemeClr val="tx1"/>
                </a:solidFill>
              </a:rPr>
              <a:t> event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6200" y="751344"/>
            <a:ext cx="8763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3.Yogyakarta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Potensi</a:t>
            </a:r>
            <a:r>
              <a:rPr lang="en-US" b="1" dirty="0"/>
              <a:t> Event</a:t>
            </a:r>
            <a:r>
              <a:rPr lang="en-US" dirty="0"/>
              <a:t>: Festival </a:t>
            </a:r>
            <a:r>
              <a:rPr lang="en-US" dirty="0" err="1"/>
              <a:t>seni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konser</a:t>
            </a:r>
            <a:r>
              <a:rPr lang="en-US" dirty="0"/>
              <a:t> </a:t>
            </a:r>
            <a:r>
              <a:rPr lang="en-US" dirty="0" err="1"/>
              <a:t>musik</a:t>
            </a:r>
            <a:r>
              <a:rPr lang="en-US" dirty="0"/>
              <a:t>, seminar, </a:t>
            </a:r>
            <a:r>
              <a:rPr lang="en-US" dirty="0" err="1"/>
              <a:t>konferensi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Keunggulan</a:t>
            </a:r>
            <a:r>
              <a:rPr lang="en-US" dirty="0"/>
              <a:t>: Yogyakarta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atraksi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b="1" dirty="0" err="1"/>
              <a:t>Candi</a:t>
            </a:r>
            <a:r>
              <a:rPr lang="en-US" b="1" dirty="0"/>
              <a:t> Borobudur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b="1" dirty="0" err="1"/>
              <a:t>Candi</a:t>
            </a:r>
            <a:r>
              <a:rPr lang="en-US" b="1" dirty="0"/>
              <a:t> </a:t>
            </a:r>
            <a:r>
              <a:rPr lang="en-US" b="1" dirty="0" err="1"/>
              <a:t>Prambanan</a:t>
            </a:r>
            <a:r>
              <a:rPr lang="en-US" dirty="0"/>
              <a:t>, yang </a:t>
            </a:r>
            <a:r>
              <a:rPr lang="en-US" dirty="0" err="1"/>
              <a:t>menjadikannya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yang ideal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yang </a:t>
            </a:r>
            <a:r>
              <a:rPr lang="en-US" dirty="0" err="1"/>
              <a:t>mengangkat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seni</a:t>
            </a:r>
            <a:r>
              <a:rPr lang="en-US" dirty="0"/>
              <a:t>. Kota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tuan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festival </a:t>
            </a:r>
            <a:r>
              <a:rPr lang="en-US" dirty="0" err="1"/>
              <a:t>seni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b="1" dirty="0"/>
              <a:t>Festival </a:t>
            </a:r>
            <a:r>
              <a:rPr lang="en-US" b="1" dirty="0" err="1"/>
              <a:t>Kesenian</a:t>
            </a:r>
            <a:r>
              <a:rPr lang="en-US" b="1" dirty="0"/>
              <a:t> Yogyakarta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Yogyakarta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yang </a:t>
            </a: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b="1" dirty="0" err="1"/>
              <a:t>Jogja</a:t>
            </a:r>
            <a:r>
              <a:rPr lang="en-US" b="1" dirty="0"/>
              <a:t> Expo Center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Fasilitas</a:t>
            </a:r>
            <a:r>
              <a:rPr lang="en-US" b="1" dirty="0"/>
              <a:t> </a:t>
            </a:r>
            <a:r>
              <a:rPr lang="en-US" b="1" dirty="0" err="1"/>
              <a:t>Pendukung</a:t>
            </a:r>
            <a:r>
              <a:rPr lang="en-US" dirty="0"/>
              <a:t>: </a:t>
            </a:r>
            <a:r>
              <a:rPr lang="en-US" dirty="0" err="1"/>
              <a:t>Tempat-tempat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yang kaya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, hotel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Bandara</a:t>
            </a:r>
            <a:r>
              <a:rPr lang="en-US" dirty="0"/>
              <a:t> </a:t>
            </a:r>
            <a:r>
              <a:rPr lang="en-US" b="1" dirty="0" err="1"/>
              <a:t>Adisutjipto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b="1" dirty="0"/>
              <a:t>Yogyakarta International Airport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8307677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5.Batam</a:t>
            </a:r>
            <a:endParaRPr lang="en-US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err="1"/>
              <a:t>Potensi</a:t>
            </a:r>
            <a:r>
              <a:rPr lang="en-US" b="1" dirty="0"/>
              <a:t> Event</a:t>
            </a:r>
            <a:r>
              <a:rPr lang="en-US" dirty="0"/>
              <a:t>: </a:t>
            </a:r>
            <a:r>
              <a:rPr lang="en-US" dirty="0" err="1"/>
              <a:t>Konferensi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, </a:t>
            </a:r>
            <a:r>
              <a:rPr lang="en-US" dirty="0" err="1"/>
              <a:t>pameran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,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err="1"/>
              <a:t>Keunggulan</a:t>
            </a:r>
            <a:r>
              <a:rPr lang="en-US" dirty="0"/>
              <a:t>: </a:t>
            </a:r>
            <a:r>
              <a:rPr lang="en-US" dirty="0" err="1"/>
              <a:t>Batam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di Indonesia, yang </a:t>
            </a:r>
            <a:r>
              <a:rPr lang="en-US" dirty="0" err="1"/>
              <a:t>terletak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Singapura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Malaysia.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Batam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yang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konferensi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pameran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 </a:t>
            </a:r>
            <a:r>
              <a:rPr lang="en-US" dirty="0" err="1"/>
              <a:t>Batam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modern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b="1" dirty="0" err="1"/>
              <a:t>Batam</a:t>
            </a:r>
            <a:r>
              <a:rPr lang="en-US" b="1" dirty="0"/>
              <a:t> Convention Center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hotel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err="1"/>
              <a:t>Fasilitas</a:t>
            </a:r>
            <a:r>
              <a:rPr lang="en-US" b="1" dirty="0"/>
              <a:t> </a:t>
            </a:r>
            <a:r>
              <a:rPr lang="en-US" b="1" dirty="0" err="1"/>
              <a:t>Pendukung</a:t>
            </a:r>
            <a:r>
              <a:rPr lang="en-US" dirty="0"/>
              <a:t>: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Singapura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feri</a:t>
            </a:r>
            <a:r>
              <a:rPr lang="en-US" dirty="0"/>
              <a:t>, </a:t>
            </a:r>
            <a:r>
              <a:rPr lang="en-US" dirty="0" err="1"/>
              <a:t>Bandara</a:t>
            </a:r>
            <a:r>
              <a:rPr lang="en-US" dirty="0"/>
              <a:t> </a:t>
            </a:r>
            <a:r>
              <a:rPr lang="en-US" b="1" dirty="0"/>
              <a:t>Hang </a:t>
            </a:r>
            <a:r>
              <a:rPr lang="en-US" b="1" dirty="0" err="1"/>
              <a:t>Nadim</a:t>
            </a:r>
            <a:r>
              <a:rPr lang="en-US" dirty="0"/>
              <a:t> yang </a:t>
            </a:r>
            <a:r>
              <a:rPr lang="en-US" dirty="0" err="1"/>
              <a:t>menghubungkan</a:t>
            </a:r>
            <a:r>
              <a:rPr lang="en-US" dirty="0"/>
              <a:t> </a:t>
            </a:r>
            <a:r>
              <a:rPr lang="en-US" dirty="0" err="1"/>
              <a:t>Batam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kota-kota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hotel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perbelanjaan</a:t>
            </a:r>
            <a:r>
              <a:rPr lang="en-US" dirty="0"/>
              <a:t>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757135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889844"/>
            <a:ext cx="8458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6.Lombok</a:t>
            </a:r>
            <a:endParaRPr lang="en-US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err="1"/>
              <a:t>Potensi</a:t>
            </a:r>
            <a:r>
              <a:rPr lang="en-US" b="1" dirty="0"/>
              <a:t> Event</a:t>
            </a:r>
            <a:r>
              <a:rPr lang="en-US" dirty="0"/>
              <a:t>: Festival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konferensi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, event </a:t>
            </a:r>
            <a:r>
              <a:rPr lang="en-US" dirty="0" err="1"/>
              <a:t>olahraga</a:t>
            </a:r>
            <a:r>
              <a:rPr lang="en-US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err="1"/>
              <a:t>Keunggulan</a:t>
            </a:r>
            <a:r>
              <a:rPr lang="en-US" dirty="0"/>
              <a:t>: Lombok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destinasi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yang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, </a:t>
            </a:r>
            <a:r>
              <a:rPr lang="en-US" dirty="0" err="1"/>
              <a:t>terkenal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pantai-pantai</a:t>
            </a:r>
            <a:r>
              <a:rPr lang="en-US" dirty="0"/>
              <a:t> </a:t>
            </a:r>
            <a:r>
              <a:rPr lang="en-US" dirty="0" err="1"/>
              <a:t>indah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keindahan</a:t>
            </a:r>
            <a:r>
              <a:rPr lang="en-US" dirty="0"/>
              <a:t> </a:t>
            </a:r>
            <a:r>
              <a:rPr lang="en-US" dirty="0" err="1"/>
              <a:t>alamnya</a:t>
            </a:r>
            <a:r>
              <a:rPr lang="en-US" dirty="0"/>
              <a:t>. Lombok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tuan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yang </a:t>
            </a:r>
            <a:r>
              <a:rPr lang="en-US" dirty="0" err="1"/>
              <a:t>berfokus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,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olahraga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b="1" dirty="0"/>
              <a:t>Ironman 70.3</a:t>
            </a:r>
            <a:r>
              <a:rPr lang="en-US" dirty="0"/>
              <a:t> di </a:t>
            </a:r>
            <a:r>
              <a:rPr lang="en-US" dirty="0" err="1"/>
              <a:t>Mandalika</a:t>
            </a:r>
            <a:r>
              <a:rPr lang="en-US" dirty="0"/>
              <a:t>. </a:t>
            </a:r>
            <a:r>
              <a:rPr lang="en-US" b="1" dirty="0"/>
              <a:t>Sumbawa Convention Center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resort di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Mandalika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err="1"/>
              <a:t>Fasilitas</a:t>
            </a:r>
            <a:r>
              <a:rPr lang="en-US" b="1" dirty="0"/>
              <a:t> </a:t>
            </a:r>
            <a:r>
              <a:rPr lang="en-US" b="1" dirty="0" err="1"/>
              <a:t>Pendukung</a:t>
            </a:r>
            <a:r>
              <a:rPr lang="en-US" dirty="0"/>
              <a:t>: Hotel </a:t>
            </a:r>
            <a:r>
              <a:rPr lang="en-US" dirty="0" err="1"/>
              <a:t>dan</a:t>
            </a:r>
            <a:r>
              <a:rPr lang="en-US" dirty="0"/>
              <a:t> resort </a:t>
            </a:r>
            <a:r>
              <a:rPr lang="en-US" dirty="0" err="1"/>
              <a:t>mewah</a:t>
            </a:r>
            <a:r>
              <a:rPr lang="en-US" dirty="0"/>
              <a:t>, </a:t>
            </a:r>
            <a:r>
              <a:rPr lang="en-US" dirty="0" err="1"/>
              <a:t>Bandara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b="1" dirty="0" err="1"/>
              <a:t>Zainuddin</a:t>
            </a:r>
            <a:r>
              <a:rPr lang="en-US" b="1" dirty="0"/>
              <a:t> Abdul </a:t>
            </a:r>
            <a:r>
              <a:rPr lang="en-US" b="1" dirty="0" err="1"/>
              <a:t>Madjid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yang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7857571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38200" y="2209800"/>
            <a:ext cx="7010400" cy="1752600"/>
          </a:xfrm>
        </p:spPr>
        <p:txBody>
          <a:bodyPr>
            <a:normAutofit lnSpcReduction="10000"/>
          </a:bodyPr>
          <a:lstStyle/>
          <a:p>
            <a:endParaRPr lang="en-US" sz="4000" dirty="0" smtClean="0">
              <a:solidFill>
                <a:schemeClr val="tx1"/>
              </a:solidFill>
            </a:endParaRPr>
          </a:p>
          <a:p>
            <a:r>
              <a:rPr lang="en-US" sz="6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Thank you</a:t>
            </a:r>
            <a:endParaRPr lang="en-US" sz="6600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854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" y="304800"/>
            <a:ext cx="89916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/>
              <a:t>Beberapa</a:t>
            </a:r>
            <a:r>
              <a:rPr lang="en-US" sz="2800" b="1" dirty="0"/>
              <a:t> </a:t>
            </a:r>
            <a:r>
              <a:rPr lang="en-US" sz="2800" b="1" dirty="0" err="1"/>
              <a:t>faktor</a:t>
            </a:r>
            <a:r>
              <a:rPr lang="en-US" sz="2800" b="1" dirty="0"/>
              <a:t> yang </a:t>
            </a:r>
            <a:r>
              <a:rPr lang="en-US" sz="2800" b="1" dirty="0" err="1"/>
              <a:t>mempengaruhi</a:t>
            </a:r>
            <a:r>
              <a:rPr lang="en-US" sz="2800" b="1" dirty="0"/>
              <a:t> </a:t>
            </a:r>
            <a:r>
              <a:rPr lang="en-US" sz="2800" b="1" dirty="0" err="1"/>
              <a:t>perkembangan</a:t>
            </a:r>
            <a:r>
              <a:rPr lang="en-US" sz="2800" b="1" dirty="0"/>
              <a:t> event di </a:t>
            </a:r>
            <a:r>
              <a:rPr lang="en-US" sz="2800" b="1" dirty="0" err="1"/>
              <a:t>dunia</a:t>
            </a:r>
            <a:r>
              <a:rPr lang="en-US" sz="2800" b="1" dirty="0"/>
              <a:t> </a:t>
            </a:r>
            <a:r>
              <a:rPr lang="en-US" sz="2800" b="1" dirty="0" err="1"/>
              <a:t>antara</a:t>
            </a:r>
            <a:r>
              <a:rPr lang="en-US" sz="2800" b="1" dirty="0"/>
              <a:t> lain</a:t>
            </a:r>
            <a:r>
              <a:rPr lang="en-US" sz="2800" b="1" dirty="0" smtClean="0"/>
              <a:t>: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sz="2000" b="1" dirty="0"/>
          </a:p>
          <a:p>
            <a:pPr algn="just">
              <a:buFont typeface="+mj-lt"/>
              <a:buAutoNum type="arabicPeriod"/>
            </a:pPr>
            <a:r>
              <a:rPr lang="en-US" sz="2000" b="1" dirty="0" err="1"/>
              <a:t>Globalisasi</a:t>
            </a:r>
            <a:r>
              <a:rPr lang="en-US" sz="2000" dirty="0"/>
              <a:t>: </a:t>
            </a:r>
            <a:r>
              <a:rPr lang="en-US" sz="2000" dirty="0" err="1"/>
              <a:t>Acara</a:t>
            </a:r>
            <a:r>
              <a:rPr lang="en-US" sz="2000" dirty="0"/>
              <a:t> </a:t>
            </a:r>
            <a:r>
              <a:rPr lang="en-US" sz="2000" dirty="0" err="1"/>
              <a:t>berskala</a:t>
            </a:r>
            <a:r>
              <a:rPr lang="en-US" sz="2000" dirty="0"/>
              <a:t> </a:t>
            </a:r>
            <a:r>
              <a:rPr lang="en-US" sz="2000" dirty="0" err="1"/>
              <a:t>internasional</a:t>
            </a:r>
            <a:r>
              <a:rPr lang="en-US" sz="2000" dirty="0"/>
              <a:t> </a:t>
            </a:r>
            <a:r>
              <a:rPr lang="en-US" sz="2000" dirty="0" err="1"/>
              <a:t>semakin</a:t>
            </a:r>
            <a:r>
              <a:rPr lang="en-US" sz="2000" dirty="0"/>
              <a:t> </a:t>
            </a:r>
            <a:r>
              <a:rPr lang="en-US" sz="2000" dirty="0" err="1"/>
              <a:t>sering</a:t>
            </a:r>
            <a:r>
              <a:rPr lang="en-US" sz="2000" dirty="0"/>
              <a:t> </a:t>
            </a:r>
            <a:r>
              <a:rPr lang="en-US" sz="2000" dirty="0" err="1"/>
              <a:t>diselenggarakan</a:t>
            </a:r>
            <a:r>
              <a:rPr lang="en-US" sz="2000" dirty="0"/>
              <a:t>,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Olimpiade</a:t>
            </a:r>
            <a:r>
              <a:rPr lang="en-US" sz="2000" dirty="0"/>
              <a:t>, </a:t>
            </a:r>
            <a:r>
              <a:rPr lang="en-US" sz="2000" dirty="0" err="1"/>
              <a:t>Piala</a:t>
            </a:r>
            <a:r>
              <a:rPr lang="en-US" sz="2000" dirty="0"/>
              <a:t> </a:t>
            </a:r>
            <a:r>
              <a:rPr lang="en-US" sz="2000" dirty="0" err="1"/>
              <a:t>Dunia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Konferensi</a:t>
            </a:r>
            <a:r>
              <a:rPr lang="en-US" sz="2000" dirty="0"/>
              <a:t> Tingkat </a:t>
            </a:r>
            <a:r>
              <a:rPr lang="en-US" sz="2000" dirty="0" err="1"/>
              <a:t>Tinggi</a:t>
            </a:r>
            <a:r>
              <a:rPr lang="en-US" sz="2000" dirty="0"/>
              <a:t> (KTT) yang </a:t>
            </a:r>
            <a:r>
              <a:rPr lang="en-US" sz="2000" dirty="0" err="1"/>
              <a:t>menarik</a:t>
            </a:r>
            <a:r>
              <a:rPr lang="en-US" sz="2000" dirty="0"/>
              <a:t> </a:t>
            </a:r>
            <a:r>
              <a:rPr lang="en-US" sz="2000" dirty="0" err="1"/>
              <a:t>perhatian</a:t>
            </a:r>
            <a:r>
              <a:rPr lang="en-US" sz="2000" dirty="0"/>
              <a:t> </a:t>
            </a:r>
            <a:r>
              <a:rPr lang="en-US" sz="2000" dirty="0" err="1"/>
              <a:t>peserta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belahan</a:t>
            </a:r>
            <a:r>
              <a:rPr lang="en-US" sz="2000" dirty="0"/>
              <a:t> </a:t>
            </a:r>
            <a:r>
              <a:rPr lang="en-US" sz="2000" dirty="0" err="1"/>
              <a:t>dunia</a:t>
            </a:r>
            <a:r>
              <a:rPr lang="en-US" sz="2000" dirty="0"/>
              <a:t>. </a:t>
            </a:r>
            <a:r>
              <a:rPr lang="en-US" sz="2000" dirty="0" err="1"/>
              <a:t>Globalisasi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memudahkan</a:t>
            </a:r>
            <a:r>
              <a:rPr lang="en-US" sz="2000" dirty="0"/>
              <a:t> </a:t>
            </a:r>
            <a:r>
              <a:rPr lang="en-US" sz="2000" dirty="0" err="1"/>
              <a:t>kolaborasi</a:t>
            </a:r>
            <a:r>
              <a:rPr lang="en-US" sz="2000" dirty="0"/>
              <a:t> </a:t>
            </a:r>
            <a:r>
              <a:rPr lang="en-US" sz="2000" dirty="0" err="1"/>
              <a:t>antar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penyelenggara</a:t>
            </a:r>
            <a:r>
              <a:rPr lang="en-US" sz="2000" dirty="0"/>
              <a:t> event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latar</a:t>
            </a:r>
            <a:r>
              <a:rPr lang="en-US" sz="2000" dirty="0"/>
              <a:t> </a:t>
            </a:r>
            <a:r>
              <a:rPr lang="en-US" sz="2000" dirty="0" err="1"/>
              <a:t>belakang</a:t>
            </a:r>
            <a:r>
              <a:rPr lang="en-US" sz="2000" dirty="0"/>
              <a:t>.</a:t>
            </a:r>
          </a:p>
          <a:p>
            <a:pPr algn="just">
              <a:buFont typeface="+mj-lt"/>
              <a:buAutoNum type="arabicPeriod"/>
            </a:pPr>
            <a:r>
              <a:rPr lang="en-US" sz="2000" b="1" dirty="0" err="1"/>
              <a:t>Perkembangan</a:t>
            </a:r>
            <a:r>
              <a:rPr lang="en-US" sz="2000" b="1" dirty="0"/>
              <a:t> </a:t>
            </a:r>
            <a:r>
              <a:rPr lang="en-US" sz="2000" b="1" dirty="0" err="1"/>
              <a:t>Teknologi</a:t>
            </a:r>
            <a:r>
              <a:rPr lang="en-US" sz="2000" dirty="0"/>
              <a:t>: </a:t>
            </a:r>
            <a:r>
              <a:rPr lang="en-US" sz="2000" dirty="0" err="1"/>
              <a:t>Teknologi</a:t>
            </a:r>
            <a:r>
              <a:rPr lang="en-US" sz="2000" dirty="0"/>
              <a:t> digital </a:t>
            </a:r>
            <a:r>
              <a:rPr lang="en-US" sz="2000" dirty="0" err="1"/>
              <a:t>dan</a:t>
            </a:r>
            <a:r>
              <a:rPr lang="en-US" sz="2000" dirty="0"/>
              <a:t> internet </a:t>
            </a:r>
            <a:r>
              <a:rPr lang="en-US" sz="2000" dirty="0" err="1"/>
              <a:t>memainkan</a:t>
            </a:r>
            <a:r>
              <a:rPr lang="en-US" sz="2000" dirty="0"/>
              <a:t> </a:t>
            </a:r>
            <a:r>
              <a:rPr lang="en-US" sz="2000" dirty="0" err="1"/>
              <a:t>peran</a:t>
            </a:r>
            <a:r>
              <a:rPr lang="en-US" sz="2000" dirty="0"/>
              <a:t> </a:t>
            </a:r>
            <a:r>
              <a:rPr lang="en-US" sz="2000" dirty="0" err="1"/>
              <a:t>penting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penyelenggaraan</a:t>
            </a:r>
            <a:r>
              <a:rPr lang="en-US" sz="2000" dirty="0"/>
              <a:t> event. </a:t>
            </a:r>
            <a:r>
              <a:rPr lang="en-US" sz="2000" dirty="0" err="1"/>
              <a:t>Penggunaan</a:t>
            </a:r>
            <a:r>
              <a:rPr lang="en-US" sz="2000" dirty="0"/>
              <a:t> platform online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registrasi</a:t>
            </a:r>
            <a:r>
              <a:rPr lang="en-US" sz="2000" dirty="0"/>
              <a:t> </a:t>
            </a:r>
            <a:r>
              <a:rPr lang="en-US" sz="2000" dirty="0" err="1"/>
              <a:t>peserta</a:t>
            </a:r>
            <a:r>
              <a:rPr lang="en-US" sz="2000" dirty="0"/>
              <a:t>, </a:t>
            </a:r>
            <a:r>
              <a:rPr lang="en-US" sz="2000" dirty="0" err="1"/>
              <a:t>promosi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streaming </a:t>
            </a:r>
            <a:r>
              <a:rPr lang="en-US" sz="2000" dirty="0" err="1"/>
              <a:t>acara</a:t>
            </a:r>
            <a:r>
              <a:rPr lang="en-US" sz="2000" dirty="0"/>
              <a:t> </a:t>
            </a:r>
            <a:r>
              <a:rPr lang="en-US" sz="2000" dirty="0" err="1"/>
              <a:t>semakin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. </a:t>
            </a:r>
            <a:r>
              <a:rPr lang="en-US" sz="2000" dirty="0" err="1"/>
              <a:t>Teknologi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mendukung</a:t>
            </a:r>
            <a:r>
              <a:rPr lang="en-US" sz="2000" dirty="0"/>
              <a:t> </a:t>
            </a:r>
            <a:r>
              <a:rPr lang="en-US" sz="2000" dirty="0" err="1"/>
              <a:t>pengalaman</a:t>
            </a:r>
            <a:r>
              <a:rPr lang="en-US" sz="2000" dirty="0"/>
              <a:t> </a:t>
            </a:r>
            <a:r>
              <a:rPr lang="en-US" sz="2000" dirty="0" err="1"/>
              <a:t>peserta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menggunakan</a:t>
            </a:r>
            <a:r>
              <a:rPr lang="en-US" sz="2000" dirty="0"/>
              <a:t> augmented reality (AR) </a:t>
            </a:r>
            <a:r>
              <a:rPr lang="en-US" sz="2000" dirty="0" err="1"/>
              <a:t>dan</a:t>
            </a:r>
            <a:r>
              <a:rPr lang="en-US" sz="2000" dirty="0"/>
              <a:t> virtual reality (VR).</a:t>
            </a:r>
          </a:p>
          <a:p>
            <a:pPr algn="just">
              <a:buFont typeface="+mj-lt"/>
              <a:buAutoNum type="arabicPeriod"/>
            </a:pPr>
            <a:r>
              <a:rPr lang="en-US" sz="2000" b="1" dirty="0"/>
              <a:t>Media </a:t>
            </a:r>
            <a:r>
              <a:rPr lang="en-US" sz="2000" b="1" dirty="0" err="1"/>
              <a:t>Sosial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Influencer</a:t>
            </a:r>
            <a:r>
              <a:rPr lang="en-US" sz="2000" dirty="0"/>
              <a:t>: </a:t>
            </a: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acara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media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strategi</a:t>
            </a:r>
            <a:r>
              <a:rPr lang="en-US" sz="2000" dirty="0"/>
              <a:t> </a:t>
            </a:r>
            <a:r>
              <a:rPr lang="en-US" sz="2000" dirty="0" err="1"/>
              <a:t>penting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menarik</a:t>
            </a:r>
            <a:r>
              <a:rPr lang="en-US" sz="2000" dirty="0"/>
              <a:t> </a:t>
            </a:r>
            <a:r>
              <a:rPr lang="en-US" sz="2000" dirty="0" err="1"/>
              <a:t>perhatian</a:t>
            </a:r>
            <a:r>
              <a:rPr lang="en-US" sz="2000" dirty="0"/>
              <a:t> </a:t>
            </a:r>
            <a:r>
              <a:rPr lang="en-US" sz="2000" dirty="0" err="1"/>
              <a:t>publik</a:t>
            </a:r>
            <a:r>
              <a:rPr lang="en-US" sz="2000" dirty="0"/>
              <a:t>. Platform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Instagram</a:t>
            </a:r>
            <a:r>
              <a:rPr lang="en-US" sz="2000" dirty="0"/>
              <a:t>, Twitter, </a:t>
            </a:r>
            <a:r>
              <a:rPr lang="en-US" sz="2000" dirty="0" err="1"/>
              <a:t>TikTok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Facebook </a:t>
            </a:r>
            <a:r>
              <a:rPr lang="en-US" sz="2000" dirty="0" err="1"/>
              <a:t>membantu</a:t>
            </a:r>
            <a:r>
              <a:rPr lang="en-US" sz="2000" dirty="0"/>
              <a:t> </a:t>
            </a:r>
            <a:r>
              <a:rPr lang="en-US" sz="2000" dirty="0" err="1"/>
              <a:t>memviralkan</a:t>
            </a:r>
            <a:r>
              <a:rPr lang="en-US" sz="2000" dirty="0"/>
              <a:t> event, </a:t>
            </a: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keterlibatan</a:t>
            </a:r>
            <a:r>
              <a:rPr lang="en-US" sz="2000" dirty="0"/>
              <a:t> </a:t>
            </a:r>
            <a:r>
              <a:rPr lang="en-US" sz="2000" dirty="0" err="1"/>
              <a:t>peserta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memperluas</a:t>
            </a:r>
            <a:r>
              <a:rPr lang="en-US" sz="2000" dirty="0"/>
              <a:t> </a:t>
            </a:r>
            <a:r>
              <a:rPr lang="en-US" sz="2000" dirty="0" err="1"/>
              <a:t>jangkauan</a:t>
            </a:r>
            <a:r>
              <a:rPr lang="en-US" sz="2000" dirty="0"/>
              <a:t> </a:t>
            </a:r>
            <a:r>
              <a:rPr lang="en-US" sz="2000" dirty="0" err="1"/>
              <a:t>audiens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46319145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2400" y="1166843"/>
            <a:ext cx="8763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/>
              <a:t>4.Tumbuhnya </a:t>
            </a:r>
            <a:r>
              <a:rPr lang="en-US" sz="2400" b="1" dirty="0"/>
              <a:t>Event </a:t>
            </a:r>
            <a:r>
              <a:rPr lang="en-US" sz="2400" b="1" dirty="0" err="1"/>
              <a:t>Kultural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Pengalaman</a:t>
            </a:r>
            <a:r>
              <a:rPr lang="en-US" sz="2400" dirty="0"/>
              <a:t>: Orang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pengalaman</a:t>
            </a:r>
            <a:r>
              <a:rPr lang="en-US" sz="2400" dirty="0"/>
              <a:t> yang </a:t>
            </a:r>
            <a:r>
              <a:rPr lang="en-US" sz="2400" dirty="0" err="1"/>
              <a:t>unik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, </a:t>
            </a:r>
            <a:r>
              <a:rPr lang="en-US" sz="2400" dirty="0" err="1"/>
              <a:t>seperti</a:t>
            </a:r>
            <a:r>
              <a:rPr lang="en-US" sz="2400" dirty="0"/>
              <a:t> festival </a:t>
            </a:r>
            <a:r>
              <a:rPr lang="en-US" sz="2400" dirty="0" err="1"/>
              <a:t>musik</a:t>
            </a:r>
            <a:r>
              <a:rPr lang="en-US" sz="2400" dirty="0"/>
              <a:t>, </a:t>
            </a:r>
            <a:r>
              <a:rPr lang="en-US" sz="2400" dirty="0" err="1"/>
              <a:t>pameran</a:t>
            </a:r>
            <a:r>
              <a:rPr lang="en-US" sz="2400" dirty="0"/>
              <a:t> </a:t>
            </a:r>
            <a:r>
              <a:rPr lang="en-US" sz="2400" dirty="0" err="1"/>
              <a:t>seni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acara</a:t>
            </a:r>
            <a:r>
              <a:rPr lang="en-US" sz="2400" dirty="0"/>
              <a:t> yang </a:t>
            </a:r>
            <a:r>
              <a:rPr lang="en-US" sz="2400" dirty="0" err="1"/>
              <a:t>menawarkan</a:t>
            </a:r>
            <a:r>
              <a:rPr lang="en-US" sz="2400" dirty="0"/>
              <a:t> </a:t>
            </a:r>
            <a:r>
              <a:rPr lang="en-US" sz="2400" dirty="0" err="1"/>
              <a:t>interaksi</a:t>
            </a:r>
            <a:r>
              <a:rPr lang="en-US" sz="2400" dirty="0"/>
              <a:t> </a:t>
            </a:r>
            <a:r>
              <a:rPr lang="en-US" sz="2400" dirty="0" err="1"/>
              <a:t>langsung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autentik</a:t>
            </a:r>
            <a:r>
              <a:rPr lang="en-US" sz="2400" dirty="0"/>
              <a:t>.</a:t>
            </a:r>
          </a:p>
          <a:p>
            <a:pPr algn="just"/>
            <a:r>
              <a:rPr lang="en-US" sz="2400" b="1" dirty="0" smtClean="0"/>
              <a:t>5.Kesadaran </a:t>
            </a:r>
            <a:r>
              <a:rPr lang="en-US" sz="2400" b="1" dirty="0" err="1"/>
              <a:t>Lingkungan</a:t>
            </a:r>
            <a:r>
              <a:rPr lang="en-US" sz="2400" dirty="0"/>
              <a:t>: </a:t>
            </a:r>
            <a:r>
              <a:rPr lang="en-US" sz="2400" dirty="0" err="1"/>
              <a:t>Acara</a:t>
            </a:r>
            <a:r>
              <a:rPr lang="en-US" sz="2400" dirty="0"/>
              <a:t> </a:t>
            </a:r>
            <a:r>
              <a:rPr lang="en-US" sz="2400" dirty="0" err="1"/>
              <a:t>kini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berfokus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keberlanjutan</a:t>
            </a:r>
            <a:r>
              <a:rPr lang="en-US" sz="2400" dirty="0"/>
              <a:t>, </a:t>
            </a:r>
            <a:r>
              <a:rPr lang="en-US" sz="2400" dirty="0" err="1"/>
              <a:t>mengurangi</a:t>
            </a:r>
            <a:r>
              <a:rPr lang="en-US" sz="2400" dirty="0"/>
              <a:t> </a:t>
            </a:r>
            <a:r>
              <a:rPr lang="en-US" sz="2400" dirty="0" err="1"/>
              <a:t>dampak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menciptakan</a:t>
            </a:r>
            <a:r>
              <a:rPr lang="en-US" sz="2400" dirty="0"/>
              <a:t> event yang </a:t>
            </a:r>
            <a:r>
              <a:rPr lang="en-US" sz="2400" dirty="0" err="1"/>
              <a:t>ramah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.</a:t>
            </a:r>
          </a:p>
          <a:p>
            <a:pPr algn="just"/>
            <a:r>
              <a:rPr lang="en-US" sz="2400" b="1" dirty="0" smtClean="0"/>
              <a:t>6.Event </a:t>
            </a:r>
            <a:r>
              <a:rPr lang="en-US" sz="2400" b="1" dirty="0"/>
              <a:t>Hybrid </a:t>
            </a:r>
            <a:r>
              <a:rPr lang="en-US" sz="2400" b="1" dirty="0" err="1"/>
              <a:t>dan</a:t>
            </a:r>
            <a:r>
              <a:rPr lang="en-US" sz="2400" b="1" dirty="0"/>
              <a:t> Virtual</a:t>
            </a:r>
            <a:r>
              <a:rPr lang="en-US" sz="2400" dirty="0"/>
              <a:t>: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pandemi</a:t>
            </a:r>
            <a:r>
              <a:rPr lang="en-US" sz="2400" dirty="0"/>
              <a:t> COVID-19, event virtual </a:t>
            </a:r>
            <a:r>
              <a:rPr lang="en-US" sz="2400" dirty="0" err="1"/>
              <a:t>dan</a:t>
            </a:r>
            <a:r>
              <a:rPr lang="en-US" sz="2400" dirty="0"/>
              <a:t> hybrid (</a:t>
            </a:r>
            <a:r>
              <a:rPr lang="en-US" sz="2400" dirty="0" err="1"/>
              <a:t>kombinasi</a:t>
            </a:r>
            <a:r>
              <a:rPr lang="en-US" sz="2400" dirty="0"/>
              <a:t> </a:t>
            </a:r>
            <a:r>
              <a:rPr lang="en-US" sz="2400" dirty="0" err="1"/>
              <a:t>fisik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online)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tren</a:t>
            </a:r>
            <a:r>
              <a:rPr lang="en-US" sz="2400" dirty="0"/>
              <a:t>. </a:t>
            </a:r>
            <a:r>
              <a:rPr lang="en-US" sz="2400" dirty="0" err="1"/>
              <a:t>Konferensi</a:t>
            </a:r>
            <a:r>
              <a:rPr lang="en-US" sz="2400" dirty="0"/>
              <a:t>, seminar, </a:t>
            </a:r>
            <a:r>
              <a:rPr lang="en-US" sz="2400" dirty="0" err="1"/>
              <a:t>pameran</a:t>
            </a:r>
            <a:r>
              <a:rPr lang="en-US" sz="2400" dirty="0"/>
              <a:t>, </a:t>
            </a:r>
            <a:r>
              <a:rPr lang="en-US" sz="2400" dirty="0" err="1"/>
              <a:t>hingga</a:t>
            </a:r>
            <a:r>
              <a:rPr lang="en-US" sz="2400" dirty="0"/>
              <a:t> </a:t>
            </a:r>
            <a:r>
              <a:rPr lang="en-US" sz="2400" dirty="0" err="1"/>
              <a:t>konser</a:t>
            </a:r>
            <a:r>
              <a:rPr lang="en-US" sz="2400" dirty="0"/>
              <a:t> </a:t>
            </a:r>
            <a:r>
              <a:rPr lang="en-US" sz="2400" dirty="0" err="1"/>
              <a:t>kini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diakses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virtual, </a:t>
            </a:r>
            <a:r>
              <a:rPr lang="en-US" sz="2400" dirty="0" err="1"/>
              <a:t>memungkinkan</a:t>
            </a:r>
            <a:r>
              <a:rPr lang="en-US" sz="2400" dirty="0"/>
              <a:t> </a:t>
            </a:r>
            <a:r>
              <a:rPr lang="en-US" sz="2400" dirty="0" err="1"/>
              <a:t>audiens</a:t>
            </a:r>
            <a:r>
              <a:rPr lang="en-US" sz="2400" dirty="0"/>
              <a:t> global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berpartisipasi</a:t>
            </a:r>
            <a:r>
              <a:rPr lang="en-US" sz="2400" dirty="0"/>
              <a:t>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batasan</a:t>
            </a:r>
            <a:r>
              <a:rPr lang="en-US" sz="2400" dirty="0"/>
              <a:t> </a:t>
            </a:r>
            <a:r>
              <a:rPr lang="en-US" sz="2400" dirty="0" err="1"/>
              <a:t>geografis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099045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533400"/>
            <a:ext cx="9296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/>
              <a:t>Beberapa</a:t>
            </a:r>
            <a:r>
              <a:rPr lang="en-US" sz="2400" dirty="0" smtClean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industri</a:t>
            </a:r>
            <a:r>
              <a:rPr lang="en-US" sz="2400" dirty="0"/>
              <a:t> event </a:t>
            </a:r>
            <a:r>
              <a:rPr lang="en-US" sz="2400" dirty="0" err="1"/>
              <a:t>antara</a:t>
            </a:r>
            <a:r>
              <a:rPr lang="en-US" sz="2400" dirty="0"/>
              <a:t> lain: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MPI (Meeting Professionals International)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global yang </a:t>
            </a:r>
            <a:r>
              <a:rPr lang="en-US" sz="2400" dirty="0" err="1"/>
              <a:t>berfokus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industri</a:t>
            </a:r>
            <a:r>
              <a:rPr lang="en-US" sz="2400" dirty="0"/>
              <a:t> </a:t>
            </a:r>
            <a:r>
              <a:rPr lang="en-US" sz="2400" dirty="0" err="1"/>
              <a:t>pertemuan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acara</a:t>
            </a:r>
            <a:r>
              <a:rPr lang="en-US" sz="2400" dirty="0"/>
              <a:t>,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pelatihan</a:t>
            </a:r>
            <a:r>
              <a:rPr lang="en-US" sz="2400" dirty="0"/>
              <a:t>, </a:t>
            </a:r>
            <a:r>
              <a:rPr lang="en-US" sz="2400" dirty="0" err="1"/>
              <a:t>sertifikasi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jejaring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profesional</a:t>
            </a:r>
            <a:r>
              <a:rPr lang="en-US" sz="2400" dirty="0"/>
              <a:t> event di </a:t>
            </a:r>
            <a:r>
              <a:rPr lang="en-US" sz="2400" dirty="0" err="1"/>
              <a:t>seluruh</a:t>
            </a:r>
            <a:r>
              <a:rPr lang="en-US" sz="2400" dirty="0"/>
              <a:t> </a:t>
            </a:r>
            <a:r>
              <a:rPr lang="en-US" sz="2400" dirty="0" err="1"/>
              <a:t>dunia</a:t>
            </a:r>
            <a:r>
              <a:rPr lang="en-US" sz="2400" dirty="0" smtClean="0"/>
              <a:t>.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/>
              <a:t>ICCA (International Congress and Convention Association)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ICCA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asosiasi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 yang </a:t>
            </a:r>
            <a:r>
              <a:rPr lang="en-US" sz="2400" dirty="0" err="1"/>
              <a:t>berfokus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industri</a:t>
            </a:r>
            <a:r>
              <a:rPr lang="en-US" sz="2400" dirty="0"/>
              <a:t> </a:t>
            </a:r>
            <a:r>
              <a:rPr lang="en-US" sz="2400" dirty="0" err="1"/>
              <a:t>pertemuan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konvensi</a:t>
            </a:r>
            <a:r>
              <a:rPr lang="en-US" sz="2400" dirty="0"/>
              <a:t>.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koneksi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penyelenggara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penyedia</a:t>
            </a:r>
            <a:r>
              <a:rPr lang="en-US" sz="2400" dirty="0"/>
              <a:t> </a:t>
            </a:r>
            <a:r>
              <a:rPr lang="en-US" sz="2400" dirty="0" err="1"/>
              <a:t>layanan</a:t>
            </a:r>
            <a:r>
              <a:rPr lang="en-US" sz="2400" dirty="0"/>
              <a:t> event.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PCMA (Professional Convention Management Association)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berfokus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konvensi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pertemuan</a:t>
            </a:r>
            <a:r>
              <a:rPr lang="en-US" sz="2400" dirty="0"/>
              <a:t>.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pendidikan</a:t>
            </a:r>
            <a:r>
              <a:rPr lang="en-US" sz="2400" dirty="0"/>
              <a:t>, </a:t>
            </a:r>
            <a:r>
              <a:rPr lang="en-US" sz="2400" dirty="0" err="1"/>
              <a:t>pengembangan</a:t>
            </a:r>
            <a:r>
              <a:rPr lang="en-US" sz="2400" dirty="0"/>
              <a:t> </a:t>
            </a:r>
            <a:r>
              <a:rPr lang="en-US" sz="2400" dirty="0" err="1"/>
              <a:t>karir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acara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profesional</a:t>
            </a:r>
            <a:r>
              <a:rPr lang="en-US" sz="2400" dirty="0"/>
              <a:t> </a:t>
            </a:r>
            <a:r>
              <a:rPr lang="en-US" sz="2400" dirty="0" err="1"/>
              <a:t>industri</a:t>
            </a:r>
            <a:r>
              <a:rPr lang="en-US" sz="2400" dirty="0"/>
              <a:t> event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911404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612845"/>
            <a:ext cx="8991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endParaRPr lang="en-US" sz="2400" dirty="0"/>
          </a:p>
          <a:p>
            <a:r>
              <a:rPr lang="en-US" sz="2400" b="1" dirty="0" smtClean="0"/>
              <a:t>4.Event </a:t>
            </a:r>
            <a:r>
              <a:rPr lang="en-US" sz="2400" b="1" dirty="0"/>
              <a:t>Industry Council (EIC)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asosiasi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 yang </a:t>
            </a:r>
            <a:r>
              <a:rPr lang="en-US" sz="2400" dirty="0" err="1"/>
              <a:t>menghubungkan</a:t>
            </a:r>
            <a:r>
              <a:rPr lang="en-US" sz="2400" dirty="0"/>
              <a:t> para </a:t>
            </a:r>
            <a:r>
              <a:rPr lang="en-US" sz="2400" dirty="0" err="1"/>
              <a:t>profesional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industri</a:t>
            </a:r>
            <a:r>
              <a:rPr lang="en-US" sz="2400" dirty="0"/>
              <a:t> event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berbagi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,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praktik</a:t>
            </a:r>
            <a:r>
              <a:rPr lang="en-US" sz="2400" dirty="0"/>
              <a:t> </a:t>
            </a:r>
            <a:r>
              <a:rPr lang="en-US" sz="2400" dirty="0" err="1"/>
              <a:t>terbaik</a:t>
            </a:r>
            <a:r>
              <a:rPr lang="en-US" sz="2400" dirty="0"/>
              <a:t>.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program </a:t>
            </a:r>
            <a:r>
              <a:rPr lang="en-US" sz="2400" dirty="0" err="1"/>
              <a:t>sertifikasi</a:t>
            </a:r>
            <a:r>
              <a:rPr lang="en-US" sz="2400" dirty="0"/>
              <a:t> </a:t>
            </a:r>
            <a:r>
              <a:rPr lang="en-US" sz="2400" dirty="0" err="1"/>
              <a:t>profesional</a:t>
            </a:r>
            <a:r>
              <a:rPr lang="en-US" sz="2400" dirty="0"/>
              <a:t>.</a:t>
            </a:r>
          </a:p>
          <a:p>
            <a:r>
              <a:rPr lang="en-US" sz="2400" b="1" dirty="0" smtClean="0"/>
              <a:t>5.ASEAN </a:t>
            </a:r>
            <a:r>
              <a:rPr lang="en-US" sz="2400" b="1" dirty="0"/>
              <a:t>Events &amp; Conferences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Asosiasi</a:t>
            </a:r>
            <a:r>
              <a:rPr lang="en-US" sz="2400" dirty="0"/>
              <a:t> yang </a:t>
            </a:r>
            <a:r>
              <a:rPr lang="en-US" sz="2400" dirty="0" err="1"/>
              <a:t>bertujuan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kolaborasi</a:t>
            </a:r>
            <a:r>
              <a:rPr lang="en-US" sz="2400" dirty="0"/>
              <a:t> di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penyelenggara</a:t>
            </a:r>
            <a:r>
              <a:rPr lang="en-US" sz="2400" dirty="0"/>
              <a:t> </a:t>
            </a:r>
            <a:r>
              <a:rPr lang="en-US" sz="2400" dirty="0" err="1"/>
              <a:t>acara</a:t>
            </a:r>
            <a:r>
              <a:rPr lang="en-US" sz="2400" dirty="0"/>
              <a:t> di </a:t>
            </a:r>
            <a:r>
              <a:rPr lang="en-US" sz="2400" dirty="0" err="1"/>
              <a:t>negara-negara</a:t>
            </a:r>
            <a:r>
              <a:rPr lang="en-US" sz="2400" dirty="0"/>
              <a:t> ASEAN.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fokus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industri</a:t>
            </a:r>
            <a:r>
              <a:rPr lang="en-US" sz="2400" dirty="0"/>
              <a:t> </a:t>
            </a:r>
            <a:r>
              <a:rPr lang="en-US" sz="2400" dirty="0" err="1"/>
              <a:t>konferensi</a:t>
            </a:r>
            <a:r>
              <a:rPr lang="en-US" sz="2400" dirty="0"/>
              <a:t>, </a:t>
            </a:r>
            <a:r>
              <a:rPr lang="en-US" sz="2400" dirty="0" err="1"/>
              <a:t>pameran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pertemuan</a:t>
            </a:r>
            <a:r>
              <a:rPr lang="en-US" sz="2400" dirty="0"/>
              <a:t> di </a:t>
            </a:r>
            <a:r>
              <a:rPr lang="en-US" sz="2400" dirty="0" err="1"/>
              <a:t>kawasan</a:t>
            </a:r>
            <a:r>
              <a:rPr lang="en-US" sz="2400" dirty="0"/>
              <a:t> Asia Tenggara.</a:t>
            </a:r>
          </a:p>
          <a:p>
            <a:r>
              <a:rPr lang="en-US" sz="2400" b="1" dirty="0" smtClean="0"/>
              <a:t>6.Festival </a:t>
            </a:r>
            <a:r>
              <a:rPr lang="en-US" sz="2400" b="1" dirty="0"/>
              <a:t>and Event Management Associations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asosiasi</a:t>
            </a:r>
            <a:r>
              <a:rPr lang="en-US" sz="2400" dirty="0"/>
              <a:t> </a:t>
            </a:r>
            <a:r>
              <a:rPr lang="en-US" sz="2400" dirty="0" err="1"/>
              <a:t>lokal</a:t>
            </a:r>
            <a:r>
              <a:rPr lang="en-US" sz="2400" dirty="0"/>
              <a:t> yang </a:t>
            </a:r>
            <a:r>
              <a:rPr lang="en-US" sz="2400" dirty="0" err="1"/>
              <a:t>berfokus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manajemen</a:t>
            </a:r>
            <a:r>
              <a:rPr lang="en-US" sz="2400" dirty="0"/>
              <a:t> festival </a:t>
            </a:r>
            <a:r>
              <a:rPr lang="en-US" sz="2400" dirty="0" err="1"/>
              <a:t>dan</a:t>
            </a:r>
            <a:r>
              <a:rPr lang="en-US" sz="2400" dirty="0"/>
              <a:t> event,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i="1" dirty="0"/>
              <a:t>Australian Event Association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i="1" dirty="0"/>
              <a:t>Event Management Association of India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410695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" y="381000"/>
            <a:ext cx="8991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/>
              <a:t>Struktur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event </a:t>
            </a:r>
            <a:r>
              <a:rPr lang="en-US" sz="2000" dirty="0" err="1"/>
              <a:t>biasanya</a:t>
            </a:r>
            <a:r>
              <a:rPr lang="en-US" sz="2000" dirty="0"/>
              <a:t> </a:t>
            </a:r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dirty="0" err="1"/>
              <a:t>hierarkis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terorganisir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memastikan</a:t>
            </a:r>
            <a:r>
              <a:rPr lang="en-US" sz="2000" dirty="0"/>
              <a:t> </a:t>
            </a:r>
            <a:r>
              <a:rPr lang="en-US" sz="2000" dirty="0" err="1"/>
              <a:t>kelancaran</a:t>
            </a:r>
            <a:r>
              <a:rPr lang="en-US" sz="2000" dirty="0"/>
              <a:t> </a:t>
            </a:r>
            <a:r>
              <a:rPr lang="en-US" sz="2000" dirty="0" err="1"/>
              <a:t>pelaksanaan</a:t>
            </a:r>
            <a:r>
              <a:rPr lang="en-US" sz="2000" dirty="0"/>
              <a:t> </a:t>
            </a:r>
            <a:r>
              <a:rPr lang="en-US" sz="2000" dirty="0" err="1"/>
              <a:t>acara</a:t>
            </a:r>
            <a:r>
              <a:rPr lang="en-US" sz="2000" dirty="0"/>
              <a:t>. </a:t>
            </a:r>
            <a:r>
              <a:rPr lang="en-US" sz="2000" dirty="0" err="1"/>
              <a:t>Struktur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bisa</a:t>
            </a:r>
            <a:r>
              <a:rPr lang="en-US" sz="2000" dirty="0"/>
              <a:t> </a:t>
            </a:r>
            <a:r>
              <a:rPr lang="en-US" sz="2000" dirty="0" err="1"/>
              <a:t>berbeda-beda</a:t>
            </a:r>
            <a:r>
              <a:rPr lang="en-US" sz="2000" dirty="0"/>
              <a:t> </a:t>
            </a:r>
            <a:r>
              <a:rPr lang="en-US" sz="2000" dirty="0" err="1"/>
              <a:t>tergantung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skala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jenis</a:t>
            </a:r>
            <a:r>
              <a:rPr lang="en-US" sz="2000" dirty="0"/>
              <a:t> </a:t>
            </a:r>
            <a:r>
              <a:rPr lang="en-US" sz="2000" dirty="0" err="1"/>
              <a:t>acara</a:t>
            </a:r>
            <a:r>
              <a:rPr lang="en-US" sz="2000" dirty="0"/>
              <a:t>, </a:t>
            </a:r>
            <a:r>
              <a:rPr lang="en-US" sz="2000" dirty="0" err="1"/>
              <a:t>tetapi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umumnya</a:t>
            </a:r>
            <a:r>
              <a:rPr lang="en-US" sz="2000" dirty="0"/>
              <a:t> </a:t>
            </a:r>
            <a:r>
              <a:rPr lang="en-US" sz="2000" dirty="0" err="1"/>
              <a:t>terdiri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posisi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:</a:t>
            </a:r>
          </a:p>
          <a:p>
            <a:pPr>
              <a:buFont typeface="+mj-lt"/>
              <a:buAutoNum type="arabicPeriod"/>
            </a:pPr>
            <a:r>
              <a:rPr lang="en-US" sz="2000" b="1" dirty="0"/>
              <a:t>Event Director / Event Manager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Bertanggung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perencanaan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pengawasan</a:t>
            </a:r>
            <a:r>
              <a:rPr lang="en-US" sz="2000" dirty="0"/>
              <a:t> </a:t>
            </a:r>
            <a:r>
              <a:rPr lang="en-US" sz="2000" dirty="0" err="1"/>
              <a:t>keseluruhan</a:t>
            </a:r>
            <a:r>
              <a:rPr lang="en-US" sz="2000" dirty="0"/>
              <a:t> </a:t>
            </a:r>
            <a:r>
              <a:rPr lang="en-US" sz="2000" dirty="0" err="1"/>
              <a:t>acara</a:t>
            </a:r>
            <a:r>
              <a:rPr lang="en-US" sz="2000" dirty="0"/>
              <a:t>, </a:t>
            </a:r>
            <a:r>
              <a:rPr lang="en-US" sz="2000" dirty="0" err="1"/>
              <a:t>memastikan</a:t>
            </a:r>
            <a:r>
              <a:rPr lang="en-US" sz="2000" dirty="0"/>
              <a:t> </a:t>
            </a:r>
            <a:r>
              <a:rPr lang="en-US" sz="2000" dirty="0" err="1"/>
              <a:t>acara</a:t>
            </a:r>
            <a:r>
              <a:rPr lang="en-US" sz="2000" dirty="0"/>
              <a:t> </a:t>
            </a:r>
            <a:r>
              <a:rPr lang="en-US" sz="2000" dirty="0" err="1"/>
              <a:t>berjalan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anggaran</a:t>
            </a:r>
            <a:r>
              <a:rPr lang="en-US" sz="2000" dirty="0"/>
              <a:t>.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berkoordinasi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pihak</a:t>
            </a:r>
            <a:r>
              <a:rPr lang="en-US" sz="2000" dirty="0"/>
              <a:t> </a:t>
            </a:r>
            <a:r>
              <a:rPr lang="en-US" sz="2000" dirty="0" err="1"/>
              <a:t>terkait</a:t>
            </a:r>
            <a:r>
              <a:rPr lang="en-US" sz="2000" dirty="0"/>
              <a:t>, </a:t>
            </a:r>
            <a:r>
              <a:rPr lang="en-US" sz="2000" dirty="0" err="1"/>
              <a:t>mulai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klien</a:t>
            </a:r>
            <a:r>
              <a:rPr lang="en-US" sz="2000" dirty="0"/>
              <a:t> </a:t>
            </a:r>
            <a:r>
              <a:rPr lang="en-US" sz="2000" dirty="0" err="1"/>
              <a:t>hingga</a:t>
            </a:r>
            <a:r>
              <a:rPr lang="en-US" sz="2000" dirty="0"/>
              <a:t> vendor.</a:t>
            </a:r>
          </a:p>
          <a:p>
            <a:pPr>
              <a:buFont typeface="+mj-lt"/>
              <a:buAutoNum type="arabicPeriod"/>
            </a:pPr>
            <a:r>
              <a:rPr lang="en-US" sz="2000" b="1" dirty="0"/>
              <a:t>Program Manager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Mengelola</a:t>
            </a:r>
            <a:r>
              <a:rPr lang="en-US" sz="2000" dirty="0"/>
              <a:t> </a:t>
            </a:r>
            <a:r>
              <a:rPr lang="en-US" sz="2000" dirty="0" err="1"/>
              <a:t>isi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agenda </a:t>
            </a:r>
            <a:r>
              <a:rPr lang="en-US" sz="2000" dirty="0" err="1"/>
              <a:t>acara</a:t>
            </a:r>
            <a:r>
              <a:rPr lang="en-US" sz="2000" dirty="0"/>
              <a:t>, </a:t>
            </a:r>
            <a:r>
              <a:rPr lang="en-US" sz="2000" dirty="0" err="1"/>
              <a:t>memastikan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sesi</a:t>
            </a:r>
            <a:r>
              <a:rPr lang="en-US" sz="2000" dirty="0"/>
              <a:t>, workshop,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presentasi</a:t>
            </a:r>
            <a:r>
              <a:rPr lang="en-US" sz="2000" dirty="0"/>
              <a:t> </a:t>
            </a:r>
            <a:r>
              <a:rPr lang="en-US" sz="2000" dirty="0" err="1"/>
              <a:t>terjadwal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tema</a:t>
            </a:r>
            <a:r>
              <a:rPr lang="en-US" sz="2000" dirty="0"/>
              <a:t> </a:t>
            </a:r>
            <a:r>
              <a:rPr lang="en-US" sz="2000" dirty="0" err="1"/>
              <a:t>acara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b="1" dirty="0"/>
              <a:t>Logistics Manager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Bertanggung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logistik</a:t>
            </a:r>
            <a:r>
              <a:rPr lang="en-US" sz="2000" dirty="0"/>
              <a:t>,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tempat</a:t>
            </a:r>
            <a:r>
              <a:rPr lang="en-US" sz="2000" dirty="0"/>
              <a:t> </a:t>
            </a:r>
            <a:r>
              <a:rPr lang="en-US" sz="2000" dirty="0" err="1"/>
              <a:t>acara</a:t>
            </a:r>
            <a:r>
              <a:rPr lang="en-US" sz="2000" dirty="0"/>
              <a:t>, </a:t>
            </a:r>
            <a:r>
              <a:rPr lang="en-US" sz="2000" dirty="0" err="1"/>
              <a:t>transportasi</a:t>
            </a:r>
            <a:r>
              <a:rPr lang="en-US" sz="2000" dirty="0"/>
              <a:t>, </a:t>
            </a:r>
            <a:r>
              <a:rPr lang="en-US" sz="2000" dirty="0" err="1"/>
              <a:t>peralatan</a:t>
            </a:r>
            <a:r>
              <a:rPr lang="en-US" sz="2000" dirty="0"/>
              <a:t>, </a:t>
            </a:r>
            <a:r>
              <a:rPr lang="en-US" sz="2000" dirty="0" err="1"/>
              <a:t>keamanan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pengaturan</a:t>
            </a:r>
            <a:r>
              <a:rPr lang="en-US" sz="2000" dirty="0"/>
              <a:t> </a:t>
            </a:r>
            <a:r>
              <a:rPr lang="en-US" sz="2000" dirty="0" err="1"/>
              <a:t>lainnya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b="1" dirty="0"/>
              <a:t>Marketing and Communications Manager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Mengelola</a:t>
            </a:r>
            <a:r>
              <a:rPr lang="en-US" sz="2000" dirty="0"/>
              <a:t> </a:t>
            </a: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acara</a:t>
            </a:r>
            <a:r>
              <a:rPr lang="en-US" sz="2000" dirty="0"/>
              <a:t>, </a:t>
            </a:r>
            <a:r>
              <a:rPr lang="en-US" sz="2000" dirty="0" err="1"/>
              <a:t>pemasaran</a:t>
            </a:r>
            <a:r>
              <a:rPr lang="en-US" sz="2000" dirty="0"/>
              <a:t>, media </a:t>
            </a:r>
            <a:r>
              <a:rPr lang="en-US" sz="2000" dirty="0" err="1"/>
              <a:t>sosial</a:t>
            </a:r>
            <a:r>
              <a:rPr lang="en-US" sz="2000" dirty="0"/>
              <a:t>,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media.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bertugas</a:t>
            </a:r>
            <a:r>
              <a:rPr lang="en-US" sz="2000" dirty="0"/>
              <a:t> </a:t>
            </a:r>
            <a:r>
              <a:rPr lang="en-US" sz="2000" dirty="0" err="1"/>
              <a:t>memastikan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acara</a:t>
            </a:r>
            <a:r>
              <a:rPr lang="en-US" sz="2000" dirty="0"/>
              <a:t> </a:t>
            </a:r>
            <a:r>
              <a:rPr lang="en-US" sz="2000" dirty="0" err="1"/>
              <a:t>mendapat</a:t>
            </a:r>
            <a:r>
              <a:rPr lang="en-US" sz="2000" dirty="0"/>
              <a:t> </a:t>
            </a:r>
            <a:r>
              <a:rPr lang="en-US" sz="2000" dirty="0" err="1"/>
              <a:t>perhatian</a:t>
            </a:r>
            <a:r>
              <a:rPr lang="en-US" sz="2000" dirty="0"/>
              <a:t> </a:t>
            </a:r>
            <a:r>
              <a:rPr lang="en-US" sz="2000" dirty="0" err="1"/>
              <a:t>publik</a:t>
            </a:r>
            <a:r>
              <a:rPr lang="en-US" sz="2000" dirty="0"/>
              <a:t> yang </a:t>
            </a:r>
            <a:r>
              <a:rPr lang="en-US" sz="2000" dirty="0" err="1"/>
              <a:t>maksimal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9539356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2400" y="762000"/>
            <a:ext cx="8991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4.Sponsorship </a:t>
            </a:r>
            <a:r>
              <a:rPr lang="en-US" b="1" dirty="0"/>
              <a:t>Manager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sponsor </a:t>
            </a:r>
            <a:r>
              <a:rPr lang="en-US" dirty="0" err="1"/>
              <a:t>acara</a:t>
            </a:r>
            <a:r>
              <a:rPr lang="en-US" dirty="0"/>
              <a:t>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sponsor yang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sponsor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kesepakatan</a:t>
            </a:r>
            <a:r>
              <a:rPr lang="en-US" dirty="0"/>
              <a:t>.</a:t>
            </a:r>
          </a:p>
          <a:p>
            <a:r>
              <a:rPr lang="en-US" b="1" dirty="0" smtClean="0"/>
              <a:t>5.Finance </a:t>
            </a:r>
            <a:r>
              <a:rPr lang="en-US" b="1" dirty="0"/>
              <a:t>Manager / Budgeting Officer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,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.</a:t>
            </a:r>
          </a:p>
          <a:p>
            <a:r>
              <a:rPr lang="en-US" b="1" dirty="0" smtClean="0"/>
              <a:t>6.Guest </a:t>
            </a:r>
            <a:r>
              <a:rPr lang="en-US" b="1" dirty="0"/>
              <a:t>Relations / VIP Manager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tamu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, </a:t>
            </a:r>
            <a:r>
              <a:rPr lang="en-US" dirty="0" err="1"/>
              <a:t>pembicara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tamu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lancar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akomodasi</a:t>
            </a:r>
            <a:r>
              <a:rPr lang="en-US" dirty="0"/>
              <a:t>, </a:t>
            </a:r>
            <a:r>
              <a:rPr lang="en-US" dirty="0" err="1"/>
              <a:t>transportasi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r>
              <a:rPr lang="en-US" b="1" dirty="0" smtClean="0"/>
              <a:t>7.Technical </a:t>
            </a:r>
            <a:r>
              <a:rPr lang="en-US" b="1" dirty="0"/>
              <a:t>Support Team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pencahayaan</a:t>
            </a:r>
            <a:r>
              <a:rPr lang="en-US" dirty="0"/>
              <a:t>, </a:t>
            </a:r>
            <a:r>
              <a:rPr lang="en-US" dirty="0" err="1"/>
              <a:t>suara</a:t>
            </a:r>
            <a:r>
              <a:rPr lang="en-US" dirty="0"/>
              <a:t>, </a:t>
            </a:r>
            <a:r>
              <a:rPr lang="en-US" dirty="0" err="1"/>
              <a:t>proyektor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r>
              <a:rPr lang="en-US" b="1" dirty="0" smtClean="0"/>
              <a:t>8.Volunteers </a:t>
            </a:r>
            <a:r>
              <a:rPr lang="en-US" b="1" dirty="0"/>
              <a:t>/ Event Assistants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orang yang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registrasi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, </a:t>
            </a:r>
            <a:r>
              <a:rPr lang="en-US" dirty="0" err="1"/>
              <a:t>membimbing</a:t>
            </a:r>
            <a:r>
              <a:rPr lang="en-US" dirty="0"/>
              <a:t> </a:t>
            </a:r>
            <a:r>
              <a:rPr lang="en-US" dirty="0" err="1"/>
              <a:t>tamu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r>
              <a:rPr lang="en-US" b="1" dirty="0" smtClean="0"/>
              <a:t>9.Creative </a:t>
            </a:r>
            <a:r>
              <a:rPr lang="en-US" b="1" dirty="0"/>
              <a:t>/ Design Team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Bertugas</a:t>
            </a:r>
            <a:r>
              <a:rPr lang="en-US" dirty="0"/>
              <a:t> </a:t>
            </a:r>
            <a:r>
              <a:rPr lang="en-US" dirty="0" err="1"/>
              <a:t>mendesain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visual </a:t>
            </a:r>
            <a:r>
              <a:rPr lang="en-US" dirty="0" err="1"/>
              <a:t>acara</a:t>
            </a:r>
            <a:r>
              <a:rPr lang="en-US" dirty="0"/>
              <a:t>,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branding, layout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, </a:t>
            </a:r>
            <a:r>
              <a:rPr lang="en-US" dirty="0" err="1"/>
              <a:t>dekorasi</a:t>
            </a:r>
            <a:r>
              <a:rPr lang="en-US" dirty="0"/>
              <a:t>,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promosi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827008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2400" y="1859340"/>
            <a:ext cx="8534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/>
              <a:t>Industri</a:t>
            </a:r>
            <a:r>
              <a:rPr lang="en-US" sz="2800" dirty="0"/>
              <a:t> event </a:t>
            </a:r>
            <a:r>
              <a:rPr lang="en-US" sz="2800" dirty="0" err="1"/>
              <a:t>terus</a:t>
            </a:r>
            <a:r>
              <a:rPr lang="en-US" sz="2800" dirty="0"/>
              <a:t> </a:t>
            </a:r>
            <a:r>
              <a:rPr lang="en-US" sz="2800" dirty="0" err="1"/>
              <a:t>berkembang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pesat</a:t>
            </a:r>
            <a:r>
              <a:rPr lang="en-US" sz="2800" dirty="0"/>
              <a:t>, </a:t>
            </a:r>
            <a:r>
              <a:rPr lang="en-US" sz="2800" dirty="0" err="1"/>
              <a:t>didorong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faktor-faktor</a:t>
            </a:r>
            <a:r>
              <a:rPr lang="en-US" sz="2800" dirty="0"/>
              <a:t> </a:t>
            </a:r>
            <a:r>
              <a:rPr lang="en-US" sz="2800" dirty="0" err="1"/>
              <a:t>teknologi</a:t>
            </a:r>
            <a:r>
              <a:rPr lang="en-US" sz="2800" dirty="0"/>
              <a:t>, </a:t>
            </a:r>
            <a:r>
              <a:rPr lang="en-US" sz="2800" dirty="0" err="1"/>
              <a:t>sosial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ekonomi</a:t>
            </a:r>
            <a:r>
              <a:rPr lang="en-US" sz="2800" dirty="0"/>
              <a:t>. </a:t>
            </a:r>
            <a:r>
              <a:rPr lang="en-US" sz="2800" dirty="0" err="1"/>
              <a:t>Organisasi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asosiasi</a:t>
            </a:r>
            <a:r>
              <a:rPr lang="en-US" sz="2800" dirty="0"/>
              <a:t> yang </a:t>
            </a:r>
            <a:r>
              <a:rPr lang="en-US" sz="2800" dirty="0" err="1"/>
              <a:t>terlibat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industri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berperan</a:t>
            </a:r>
            <a:r>
              <a:rPr lang="en-US" sz="2800" dirty="0"/>
              <a:t> </a:t>
            </a:r>
            <a:r>
              <a:rPr lang="en-US" sz="2800" dirty="0" err="1"/>
              <a:t>penting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menyediakan</a:t>
            </a:r>
            <a:r>
              <a:rPr lang="en-US" sz="2800" dirty="0"/>
              <a:t> </a:t>
            </a:r>
            <a:r>
              <a:rPr lang="en-US" sz="2800" dirty="0" err="1"/>
              <a:t>pelatihan</a:t>
            </a:r>
            <a:r>
              <a:rPr lang="en-US" sz="2800" dirty="0"/>
              <a:t>, </a:t>
            </a:r>
            <a:r>
              <a:rPr lang="en-US" sz="2800" dirty="0" err="1"/>
              <a:t>membangun</a:t>
            </a:r>
            <a:r>
              <a:rPr lang="en-US" sz="2800" dirty="0"/>
              <a:t> </a:t>
            </a:r>
            <a:r>
              <a:rPr lang="en-US" sz="2800" dirty="0" err="1"/>
              <a:t>jejaring</a:t>
            </a:r>
            <a:r>
              <a:rPr lang="en-US" sz="2800" dirty="0"/>
              <a:t> </a:t>
            </a:r>
            <a:r>
              <a:rPr lang="en-US" sz="2800" dirty="0" err="1"/>
              <a:t>profesional</a:t>
            </a:r>
            <a:r>
              <a:rPr lang="en-US" sz="2800" dirty="0"/>
              <a:t>,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mengatur</a:t>
            </a:r>
            <a:r>
              <a:rPr lang="en-US" sz="2800" dirty="0"/>
              <a:t> </a:t>
            </a:r>
            <a:r>
              <a:rPr lang="en-US" sz="2800" dirty="0" err="1"/>
              <a:t>standar</a:t>
            </a:r>
            <a:r>
              <a:rPr lang="en-US" sz="2800" dirty="0"/>
              <a:t> </a:t>
            </a:r>
            <a:r>
              <a:rPr lang="en-US" sz="2800" dirty="0" err="1"/>
              <a:t>acara</a:t>
            </a:r>
            <a:r>
              <a:rPr lang="en-US" sz="2800" dirty="0"/>
              <a:t> yang </a:t>
            </a:r>
            <a:r>
              <a:rPr lang="en-US" sz="2800" dirty="0" err="1"/>
              <a:t>berkualitas</a:t>
            </a:r>
            <a:r>
              <a:rPr lang="en-US" sz="2800" dirty="0"/>
              <a:t>. Di </a:t>
            </a:r>
            <a:r>
              <a:rPr lang="en-US" sz="2800" dirty="0" err="1"/>
              <a:t>sisi</a:t>
            </a:r>
            <a:r>
              <a:rPr lang="en-US" sz="2800" dirty="0"/>
              <a:t> lain, </a:t>
            </a:r>
            <a:r>
              <a:rPr lang="en-US" sz="2800" dirty="0" err="1"/>
              <a:t>struktur</a:t>
            </a:r>
            <a:r>
              <a:rPr lang="en-US" sz="2800" dirty="0"/>
              <a:t> </a:t>
            </a:r>
            <a:r>
              <a:rPr lang="en-US" sz="2800" dirty="0" err="1"/>
              <a:t>organisasi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event </a:t>
            </a:r>
            <a:r>
              <a:rPr lang="en-US" sz="2800" dirty="0" err="1"/>
              <a:t>membantu</a:t>
            </a:r>
            <a:r>
              <a:rPr lang="en-US" sz="2800" dirty="0"/>
              <a:t> </a:t>
            </a:r>
            <a:r>
              <a:rPr lang="en-US" sz="2800" dirty="0" err="1"/>
              <a:t>memastikan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aspek</a:t>
            </a:r>
            <a:r>
              <a:rPr lang="en-US" sz="2800" dirty="0"/>
              <a:t> </a:t>
            </a:r>
            <a:r>
              <a:rPr lang="en-US" sz="2800" dirty="0" err="1"/>
              <a:t>acara</a:t>
            </a:r>
            <a:r>
              <a:rPr lang="en-US" sz="2800" dirty="0"/>
              <a:t>—</a:t>
            </a:r>
            <a:r>
              <a:rPr lang="en-US" sz="2800" dirty="0" err="1"/>
              <a:t>mulai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perencanaan</a:t>
            </a:r>
            <a:r>
              <a:rPr lang="en-US" sz="2800" dirty="0"/>
              <a:t> </a:t>
            </a:r>
            <a:r>
              <a:rPr lang="en-US" sz="2800" dirty="0" err="1"/>
              <a:t>hingga</a:t>
            </a:r>
            <a:r>
              <a:rPr lang="en-US" sz="2800" dirty="0"/>
              <a:t> </a:t>
            </a:r>
            <a:r>
              <a:rPr lang="en-US" sz="2800" dirty="0" err="1"/>
              <a:t>eksekusi</a:t>
            </a:r>
            <a:r>
              <a:rPr lang="en-US" sz="2800" dirty="0"/>
              <a:t>—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berjalan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612473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103838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di Indonesia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tuan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:</a:t>
            </a:r>
          </a:p>
          <a:p>
            <a:r>
              <a:rPr lang="en-US" b="1" dirty="0"/>
              <a:t>1. Jakarta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Potensi</a:t>
            </a:r>
            <a:r>
              <a:rPr lang="en-US" b="1" dirty="0"/>
              <a:t> Event</a:t>
            </a:r>
            <a:r>
              <a:rPr lang="en-US" dirty="0"/>
              <a:t>: </a:t>
            </a:r>
            <a:r>
              <a:rPr lang="en-US" dirty="0" err="1"/>
              <a:t>Konferensi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pameran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, </a:t>
            </a:r>
            <a:r>
              <a:rPr lang="en-US" dirty="0" err="1"/>
              <a:t>konser</a:t>
            </a:r>
            <a:r>
              <a:rPr lang="en-US" dirty="0"/>
              <a:t> </a:t>
            </a:r>
            <a:r>
              <a:rPr lang="en-US" dirty="0" err="1"/>
              <a:t>musik</a:t>
            </a:r>
            <a:r>
              <a:rPr lang="en-US" dirty="0"/>
              <a:t>, festival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olahraga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Keunggulan</a:t>
            </a:r>
            <a:r>
              <a:rPr lang="en-US" dirty="0"/>
              <a:t>: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Indonesia, Jakarta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infrastruktur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. Jakarta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venue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b="1" dirty="0"/>
              <a:t>Indonesia Convention Exhibition (ICE)</a:t>
            </a:r>
            <a:r>
              <a:rPr lang="en-US" dirty="0"/>
              <a:t>, </a:t>
            </a:r>
            <a:r>
              <a:rPr lang="en-US" b="1" dirty="0"/>
              <a:t>JCC (Jakarta Convention Center)</a:t>
            </a:r>
            <a:r>
              <a:rPr lang="en-US" dirty="0"/>
              <a:t>, </a:t>
            </a:r>
            <a:r>
              <a:rPr lang="en-US" b="1" dirty="0" err="1"/>
              <a:t>Kuningan</a:t>
            </a:r>
            <a:r>
              <a:rPr lang="en-US" b="1" dirty="0"/>
              <a:t> City Mall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b="1" dirty="0" err="1"/>
              <a:t>Gelora</a:t>
            </a:r>
            <a:r>
              <a:rPr lang="en-US" b="1" dirty="0"/>
              <a:t> Bung </a:t>
            </a:r>
            <a:r>
              <a:rPr lang="en-US" b="1" dirty="0" err="1"/>
              <a:t>Karno</a:t>
            </a:r>
            <a:r>
              <a:rPr lang="en-US" b="1" dirty="0"/>
              <a:t> Stadium</a:t>
            </a:r>
            <a:r>
              <a:rPr lang="en-US" dirty="0"/>
              <a:t>. Jakarta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aksesibilitas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 err="1"/>
              <a:t>Bandara</a:t>
            </a:r>
            <a:r>
              <a:rPr lang="en-US" b="1" dirty="0"/>
              <a:t> </a:t>
            </a:r>
            <a:r>
              <a:rPr lang="en-US" b="1" dirty="0" err="1"/>
              <a:t>Soekarno-Hatta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bandara</a:t>
            </a:r>
            <a:r>
              <a:rPr lang="en-US" dirty="0"/>
              <a:t> </a:t>
            </a:r>
            <a:r>
              <a:rPr lang="en-US" dirty="0" err="1"/>
              <a:t>tersibuk</a:t>
            </a:r>
            <a:r>
              <a:rPr lang="en-US" dirty="0"/>
              <a:t> di Asia.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Fasilitas</a:t>
            </a:r>
            <a:r>
              <a:rPr lang="en-US" b="1" dirty="0"/>
              <a:t> </a:t>
            </a:r>
            <a:r>
              <a:rPr lang="en-US" b="1" dirty="0" err="1"/>
              <a:t>Pendukung</a:t>
            </a:r>
            <a:r>
              <a:rPr lang="en-US" dirty="0"/>
              <a:t>: </a:t>
            </a:r>
            <a:r>
              <a:rPr lang="en-US" dirty="0" err="1"/>
              <a:t>Infrastruktur</a:t>
            </a:r>
            <a:r>
              <a:rPr lang="en-US" dirty="0"/>
              <a:t> </a:t>
            </a:r>
            <a:r>
              <a:rPr lang="en-US" dirty="0" err="1"/>
              <a:t>transportasi</a:t>
            </a:r>
            <a:r>
              <a:rPr lang="en-US" dirty="0"/>
              <a:t> yang </a:t>
            </a:r>
            <a:r>
              <a:rPr lang="en-US" dirty="0" err="1"/>
              <a:t>lengkap</a:t>
            </a:r>
            <a:r>
              <a:rPr lang="en-US" dirty="0"/>
              <a:t> (</a:t>
            </a:r>
            <a:r>
              <a:rPr lang="en-US" dirty="0" err="1"/>
              <a:t>bandara</a:t>
            </a:r>
            <a:r>
              <a:rPr lang="en-US" dirty="0"/>
              <a:t>, </a:t>
            </a:r>
            <a:r>
              <a:rPr lang="en-US" dirty="0" err="1"/>
              <a:t>kereta</a:t>
            </a:r>
            <a:r>
              <a:rPr lang="en-US" dirty="0"/>
              <a:t> </a:t>
            </a:r>
            <a:r>
              <a:rPr lang="en-US" dirty="0" err="1"/>
              <a:t>api</a:t>
            </a:r>
            <a:r>
              <a:rPr lang="en-US" dirty="0"/>
              <a:t>,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tol</a:t>
            </a:r>
            <a:r>
              <a:rPr lang="en-US" dirty="0"/>
              <a:t>), hotel-hotel </a:t>
            </a:r>
            <a:r>
              <a:rPr lang="en-US" dirty="0" err="1"/>
              <a:t>mewah</a:t>
            </a:r>
            <a:r>
              <a:rPr lang="en-US" dirty="0"/>
              <a:t>,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perbelanjaan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restoran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</a:t>
            </a:r>
          </a:p>
          <a:p>
            <a:r>
              <a:rPr lang="en-US" b="1" dirty="0"/>
              <a:t>2. Bali (Denpasar)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Potensi</a:t>
            </a:r>
            <a:r>
              <a:rPr lang="en-US" b="1" dirty="0"/>
              <a:t> Event</a:t>
            </a:r>
            <a:r>
              <a:rPr lang="en-US" dirty="0"/>
              <a:t>: Festival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seni</a:t>
            </a:r>
            <a:r>
              <a:rPr lang="en-US" dirty="0"/>
              <a:t>, </a:t>
            </a:r>
            <a:r>
              <a:rPr lang="en-US" dirty="0" err="1"/>
              <a:t>pernikahan</a:t>
            </a:r>
            <a:r>
              <a:rPr lang="en-US" dirty="0"/>
              <a:t> destination, </a:t>
            </a:r>
            <a:r>
              <a:rPr lang="en-US" dirty="0" err="1"/>
              <a:t>konferensi</a:t>
            </a:r>
            <a:r>
              <a:rPr lang="en-US" dirty="0"/>
              <a:t>, festival </a:t>
            </a:r>
            <a:r>
              <a:rPr lang="en-US" dirty="0" err="1"/>
              <a:t>musik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Keunggulan</a:t>
            </a:r>
            <a:r>
              <a:rPr lang="en-US" dirty="0"/>
              <a:t>: Bali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destinasi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yang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keindahan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pantainya</a:t>
            </a:r>
            <a:r>
              <a:rPr lang="en-US" dirty="0"/>
              <a:t>. Bali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tuan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event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b="1" dirty="0"/>
              <a:t>World Economic Forum (WEF)</a:t>
            </a:r>
            <a:r>
              <a:rPr lang="en-US" dirty="0"/>
              <a:t> di Nusa </a:t>
            </a:r>
            <a:r>
              <a:rPr lang="en-US" dirty="0" err="1"/>
              <a:t>Dua</a:t>
            </a:r>
            <a:r>
              <a:rPr lang="en-US" dirty="0"/>
              <a:t>, festival </a:t>
            </a:r>
            <a:r>
              <a:rPr lang="en-US" dirty="0" err="1"/>
              <a:t>seni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hiburan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Bali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hotel </a:t>
            </a:r>
            <a:r>
              <a:rPr lang="en-US" dirty="0" err="1"/>
              <a:t>mewah</a:t>
            </a:r>
            <a:r>
              <a:rPr lang="en-US" dirty="0"/>
              <a:t>, resort, </a:t>
            </a:r>
            <a:r>
              <a:rPr lang="en-US" dirty="0" err="1"/>
              <a:t>serta</a:t>
            </a:r>
            <a:r>
              <a:rPr lang="en-US" dirty="0"/>
              <a:t> venue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b="1" dirty="0"/>
              <a:t>Bali Nusa </a:t>
            </a:r>
            <a:r>
              <a:rPr lang="en-US" b="1" dirty="0" err="1"/>
              <a:t>Dua</a:t>
            </a:r>
            <a:r>
              <a:rPr lang="en-US" b="1" dirty="0"/>
              <a:t> Convention Center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b="1" dirty="0"/>
              <a:t>Garuda </a:t>
            </a:r>
            <a:r>
              <a:rPr lang="en-US" b="1" dirty="0" err="1"/>
              <a:t>Wisnu</a:t>
            </a:r>
            <a:r>
              <a:rPr lang="en-US" b="1" dirty="0"/>
              <a:t> </a:t>
            </a:r>
            <a:r>
              <a:rPr lang="en-US" b="1" dirty="0" err="1"/>
              <a:t>Kencana</a:t>
            </a:r>
            <a:r>
              <a:rPr lang="en-US" b="1" dirty="0"/>
              <a:t> Cultural Park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Fasilitas</a:t>
            </a:r>
            <a:r>
              <a:rPr lang="en-US" b="1" dirty="0"/>
              <a:t> </a:t>
            </a:r>
            <a:r>
              <a:rPr lang="en-US" b="1" dirty="0" err="1"/>
              <a:t>Pendukung</a:t>
            </a:r>
            <a:r>
              <a:rPr lang="en-US" dirty="0"/>
              <a:t>: Hotel </a:t>
            </a:r>
            <a:r>
              <a:rPr lang="en-US" dirty="0" err="1"/>
              <a:t>bintang</a:t>
            </a:r>
            <a:r>
              <a:rPr lang="en-US" dirty="0"/>
              <a:t> lima, resort,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konferensi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transportasi</a:t>
            </a:r>
            <a:r>
              <a:rPr lang="en-US" dirty="0"/>
              <a:t> </a:t>
            </a:r>
            <a:r>
              <a:rPr lang="en-US" dirty="0" err="1"/>
              <a:t>udara</a:t>
            </a:r>
            <a:r>
              <a:rPr lang="en-US" dirty="0"/>
              <a:t> yang </a:t>
            </a:r>
            <a:r>
              <a:rPr lang="en-US" dirty="0" err="1"/>
              <a:t>terhubung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20679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5310</TotalTime>
  <Words>964</Words>
  <Application>Microsoft Office PowerPoint</Application>
  <PresentationFormat>On-screen Show (4:3)</PresentationFormat>
  <Paragraphs>54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Monotype Corsiva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600</cp:revision>
  <cp:lastPrinted>2017-08-29T02:54:51Z</cp:lastPrinted>
  <dcterms:created xsi:type="dcterms:W3CDTF">2010-04-18T12:06:30Z</dcterms:created>
  <dcterms:modified xsi:type="dcterms:W3CDTF">2024-11-08T02:54:03Z</dcterms:modified>
</cp:coreProperties>
</file>