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2" r:id="rId10"/>
    <p:sldId id="333" r:id="rId11"/>
    <p:sldId id="330" r:id="rId12"/>
    <p:sldId id="331" r:id="rId13"/>
    <p:sldId id="334" r:id="rId14"/>
    <p:sldId id="321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7"/>
            <p14:sldId id="328"/>
            <p14:sldId id="329"/>
            <p14:sldId id="332"/>
            <p14:sldId id="333"/>
            <p14:sldId id="330"/>
            <p14:sldId id="331"/>
            <p14:sldId id="334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chemeClr val="tx1"/>
                </a:solidFill>
              </a:rPr>
              <a:t>Strategi</a:t>
            </a:r>
            <a:r>
              <a:rPr lang="en-US" sz="5400" b="1" dirty="0">
                <a:solidFill>
                  <a:schemeClr val="tx1"/>
                </a:solidFill>
              </a:rPr>
              <a:t> </a:t>
            </a:r>
            <a:r>
              <a:rPr lang="en-US" sz="5400" b="1" dirty="0" err="1">
                <a:solidFill>
                  <a:schemeClr val="tx1"/>
                </a:solidFill>
              </a:rPr>
              <a:t>Pemasaran</a:t>
            </a:r>
            <a:r>
              <a:rPr lang="en-US" sz="5400" b="1" dirty="0">
                <a:solidFill>
                  <a:schemeClr val="tx1"/>
                </a:solidFill>
              </a:rPr>
              <a:t> Events</a:t>
            </a:r>
            <a:endParaRPr lang="en-US" sz="5400" dirty="0">
              <a:solidFill>
                <a:schemeClr val="tx1"/>
              </a:solidFill>
            </a:endParaRPr>
          </a:p>
          <a:p>
            <a:r>
              <a:rPr lang="en-US" sz="5400" dirty="0">
                <a:solidFill>
                  <a:schemeClr val="tx1"/>
                </a:solidFill>
              </a:rPr>
              <a:t> 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114485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b="1" dirty="0" err="1">
                <a:latin typeface="var(--ricos-custom-h3-font-family,unset)"/>
              </a:rPr>
              <a:t>Desain</a:t>
            </a:r>
            <a:r>
              <a:rPr lang="en-US" b="1" dirty="0">
                <a:latin typeface="var(--ricos-custom-h3-font-family,unset)"/>
              </a:rPr>
              <a:t> Visual yang </a:t>
            </a:r>
            <a:r>
              <a:rPr lang="en-US" b="1" dirty="0" err="1">
                <a:latin typeface="var(--ricos-custom-h3-font-family,unset)"/>
              </a:rPr>
              <a:t>Menarik</a:t>
            </a:r>
            <a:endParaRPr lang="en-US" b="1" dirty="0">
              <a:latin typeface="var(--ricos-custom-h3-font-family,unset)"/>
            </a:endParaRPr>
          </a:p>
          <a:p>
            <a:pPr algn="just" fontAlgn="base"/>
            <a:r>
              <a:rPr lang="en-US" dirty="0" err="1">
                <a:latin typeface="var(--ricos-custom-p-font-family,unset)"/>
              </a:rPr>
              <a:t>Desain</a:t>
            </a:r>
            <a:r>
              <a:rPr lang="en-US" dirty="0">
                <a:latin typeface="var(--ricos-custom-p-font-family,unset)"/>
              </a:rPr>
              <a:t> visual </a:t>
            </a:r>
            <a:r>
              <a:rPr lang="en-US" dirty="0" err="1">
                <a:latin typeface="var(--ricos-custom-p-font-family,unset)"/>
              </a:rPr>
              <a:t>sebuah</a:t>
            </a:r>
            <a:r>
              <a:rPr lang="en-US" dirty="0">
                <a:latin typeface="var(--ricos-custom-p-font-family,unset)"/>
              </a:rPr>
              <a:t> poster </a:t>
            </a:r>
            <a:r>
              <a:rPr lang="en-US" dirty="0" err="1">
                <a:latin typeface="var(--ricos-custom-p-font-family,unset)"/>
              </a:rPr>
              <a:t>memegang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peran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penting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dalam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perhatian</a:t>
            </a:r>
            <a:r>
              <a:rPr lang="en-US" dirty="0">
                <a:latin typeface="var(--ricos-custom-p-font-family,unset)"/>
              </a:rPr>
              <a:t> orang-orang. </a:t>
            </a:r>
            <a:r>
              <a:rPr lang="en-US" dirty="0" err="1" smtClean="0">
                <a:latin typeface="var(--ricos-custom-p-font-family,unset)"/>
              </a:rPr>
              <a:t>Jika</a:t>
            </a:r>
            <a:r>
              <a:rPr lang="en-US" dirty="0" smtClean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desainnya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, </a:t>
            </a:r>
            <a:r>
              <a:rPr lang="en-US" dirty="0" err="1">
                <a:latin typeface="var(--ricos-custom-p-font-family,unset)"/>
              </a:rPr>
              <a:t>maka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akan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membuat</a:t>
            </a:r>
            <a:r>
              <a:rPr lang="en-US" dirty="0">
                <a:latin typeface="var(--ricos-custom-p-font-family,unset)"/>
              </a:rPr>
              <a:t> orang-orang </a:t>
            </a:r>
            <a:r>
              <a:rPr lang="en-US" dirty="0" err="1">
                <a:latin typeface="var(--ricos-custom-p-font-family,unset)"/>
              </a:rPr>
              <a:t>tertarik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mencari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tahu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lebih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lanjut</a:t>
            </a:r>
            <a:r>
              <a:rPr lang="en-US" dirty="0">
                <a:latin typeface="var(--ricos-custom-p-font-family,unset)"/>
              </a:rPr>
              <a:t>. </a:t>
            </a:r>
            <a:r>
              <a:rPr lang="en-US" dirty="0" err="1">
                <a:latin typeface="var(--ricos-custom-p-font-family,unset)"/>
              </a:rPr>
              <a:t>Oleh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karena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itu</a:t>
            </a:r>
            <a:r>
              <a:rPr lang="en-US" dirty="0">
                <a:latin typeface="var(--ricos-custom-p-font-family,unset)"/>
              </a:rPr>
              <a:t>, </a:t>
            </a:r>
            <a:r>
              <a:rPr lang="en-US" dirty="0" err="1">
                <a:latin typeface="var(--ricos-custom-p-font-family,unset)"/>
              </a:rPr>
              <a:t>penting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merancang</a:t>
            </a:r>
            <a:r>
              <a:rPr lang="en-US" dirty="0">
                <a:latin typeface="var(--ricos-custom-p-font-family,unset)"/>
              </a:rPr>
              <a:t> poster </a:t>
            </a:r>
            <a:r>
              <a:rPr lang="en-US" dirty="0" err="1">
                <a:latin typeface="var(--ricos-custom-p-font-family,unset)"/>
              </a:rPr>
              <a:t>dengan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gaya</a:t>
            </a:r>
            <a:r>
              <a:rPr lang="en-US" dirty="0">
                <a:latin typeface="var(--ricos-custom-p-font-family,unset)"/>
              </a:rPr>
              <a:t> yang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memikat</a:t>
            </a:r>
            <a:r>
              <a:rPr lang="en-US" dirty="0">
                <a:latin typeface="var(--ricos-custom-p-font-family,unset)"/>
              </a:rPr>
              <a:t>.</a:t>
            </a: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b="1" dirty="0" err="1">
                <a:latin typeface="var(--ricos-custom-h3-font-family,unset)"/>
              </a:rPr>
              <a:t>Pengisi</a:t>
            </a:r>
            <a:r>
              <a:rPr lang="en-US" b="1" dirty="0">
                <a:latin typeface="var(--ricos-custom-h3-font-family,unset)"/>
              </a:rPr>
              <a:t> </a:t>
            </a:r>
            <a:r>
              <a:rPr lang="en-US" b="1" dirty="0" err="1">
                <a:latin typeface="var(--ricos-custom-h3-font-family,unset)"/>
              </a:rPr>
              <a:t>Acara</a:t>
            </a:r>
            <a:r>
              <a:rPr lang="en-US" b="1" dirty="0">
                <a:latin typeface="var(--ricos-custom-h3-font-family,unset)"/>
              </a:rPr>
              <a:t> yang </a:t>
            </a:r>
            <a:r>
              <a:rPr lang="en-US" b="1" dirty="0" err="1">
                <a:latin typeface="var(--ricos-custom-h3-font-family,unset)"/>
              </a:rPr>
              <a:t>Terkenal</a:t>
            </a:r>
            <a:endParaRPr lang="en-US" b="1" dirty="0">
              <a:latin typeface="var(--ricos-custom-h3-font-family,unset)"/>
            </a:endParaRPr>
          </a:p>
          <a:p>
            <a:pPr algn="just" fontAlgn="base"/>
            <a:r>
              <a:rPr lang="en-US" dirty="0" err="1">
                <a:latin typeface="var(--ricos-custom-p-font-family,unset)"/>
              </a:rPr>
              <a:t>Meskipun</a:t>
            </a:r>
            <a:r>
              <a:rPr lang="en-US" dirty="0">
                <a:latin typeface="var(--ricos-custom-p-font-family,unset)"/>
              </a:rPr>
              <a:t> caption yang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sangat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penting</a:t>
            </a:r>
            <a:r>
              <a:rPr lang="en-US" dirty="0">
                <a:latin typeface="var(--ricos-custom-p-font-family,unset)"/>
              </a:rPr>
              <a:t>, </a:t>
            </a:r>
            <a:r>
              <a:rPr lang="en-US" dirty="0" err="1">
                <a:latin typeface="var(--ricos-custom-p-font-family,unset)"/>
              </a:rPr>
              <a:t>namun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tanpa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dukungan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dari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pengisi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acara</a:t>
            </a:r>
            <a:r>
              <a:rPr lang="en-US" dirty="0">
                <a:latin typeface="var(--ricos-custom-p-font-family,unset)"/>
              </a:rPr>
              <a:t> yang </a:t>
            </a:r>
            <a:r>
              <a:rPr lang="en-US" dirty="0" err="1">
                <a:latin typeface="var(--ricos-custom-p-font-family,unset)"/>
              </a:rPr>
              <a:t>terkenal</a:t>
            </a:r>
            <a:r>
              <a:rPr lang="en-US" dirty="0">
                <a:latin typeface="var(--ricos-custom-p-font-family,unset)"/>
              </a:rPr>
              <a:t>, </a:t>
            </a:r>
            <a:r>
              <a:rPr lang="en-US" dirty="0" err="1">
                <a:latin typeface="var(--ricos-custom-p-font-family,unset)"/>
              </a:rPr>
              <a:t>promosi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tersebut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tidak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akan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maksimal</a:t>
            </a:r>
            <a:r>
              <a:rPr lang="en-US" dirty="0">
                <a:latin typeface="var(--ricos-custom-p-font-family,unset)"/>
              </a:rPr>
              <a:t>. </a:t>
            </a:r>
            <a:r>
              <a:rPr lang="en-US" dirty="0" err="1">
                <a:latin typeface="var(--ricos-custom-p-font-family,unset)"/>
              </a:rPr>
              <a:t>Coba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undang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pengisi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acara</a:t>
            </a:r>
            <a:r>
              <a:rPr lang="en-US" dirty="0">
                <a:latin typeface="var(--ricos-custom-p-font-family,unset)"/>
              </a:rPr>
              <a:t> yang </a:t>
            </a:r>
            <a:r>
              <a:rPr lang="en-US" dirty="0" err="1">
                <a:latin typeface="var(--ricos-custom-p-font-family,unset)"/>
              </a:rPr>
              <a:t>sedang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populer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pada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saat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itu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perhatian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audiens</a:t>
            </a:r>
            <a:r>
              <a:rPr lang="en-US" dirty="0">
                <a:latin typeface="var(--ricos-custom-p-font-family,unset)"/>
              </a:rPr>
              <a:t>.</a:t>
            </a:r>
            <a:endParaRPr lang="en-US" b="0" i="0" dirty="0">
              <a:effectLst/>
              <a:latin typeface="var(--ricos-custom-p-font-family,unset)"/>
            </a:endParaRPr>
          </a:p>
        </p:txBody>
      </p:sp>
    </p:spTree>
    <p:extLst>
      <p:ext uri="{BB962C8B-B14F-4D97-AF65-F5344CB8AC3E}">
        <p14:creationId xmlns:p14="http://schemas.microsoft.com/office/powerpoint/2010/main" val="28608556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5240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/>
              <a:t>Proses </a:t>
            </a:r>
            <a:r>
              <a:rPr lang="en-US" sz="2400" b="1" dirty="0" err="1"/>
              <a:t>pengambilan</a:t>
            </a:r>
            <a:r>
              <a:rPr lang="en-US" sz="2400" b="1" dirty="0"/>
              <a:t> </a:t>
            </a:r>
            <a:r>
              <a:rPr lang="en-US" sz="2400" b="1" dirty="0" err="1"/>
              <a:t>keputusan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terlibat</a:t>
            </a:r>
            <a:r>
              <a:rPr lang="en-US" sz="2400" b="1" dirty="0"/>
              <a:t> event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00" t="2256" r="19351"/>
          <a:stretch/>
        </p:blipFill>
        <p:spPr>
          <a:xfrm>
            <a:off x="-70523" y="914400"/>
            <a:ext cx="9285046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5380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err="1">
                <a:solidFill>
                  <a:srgbClr val="333333"/>
                </a:solidFill>
                <a:latin typeface="Droid Sans"/>
              </a:rPr>
              <a:t>Untuk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mendapatkan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konsensus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dalam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tim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,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usahakan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:</a:t>
            </a:r>
            <a:r>
              <a:rPr lang="en-US" dirty="0">
                <a:solidFill>
                  <a:srgbClr val="333333"/>
                </a:solidFill>
                <a:latin typeface="Droid Sans"/>
              </a:rPr>
              <a:t/>
            </a:r>
            <a:br>
              <a:rPr lang="en-US" dirty="0">
                <a:solidFill>
                  <a:srgbClr val="333333"/>
                </a:solidFill>
                <a:latin typeface="Droid Sans"/>
              </a:rPr>
            </a:br>
            <a:endParaRPr lang="en-US" dirty="0">
              <a:solidFill>
                <a:srgbClr val="333333"/>
              </a:solidFill>
              <a:latin typeface="Droid Sans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inherit"/>
              </a:rPr>
              <a:t>Sepakati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masalah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ditangani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tujuan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hendak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dicapai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 Hal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ini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sudah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harus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ditetapkan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sejak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awal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inherit"/>
              </a:rPr>
              <a:t>Pastikan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semua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anggota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tim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mendapatkan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informasi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sama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Suatu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hal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menyedihkan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bila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ada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anggota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mendapatkan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informasi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berbeda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dari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anggota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lainnya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dalam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tim.</a:t>
            </a:r>
            <a:endParaRPr lang="en-US" dirty="0">
              <a:solidFill>
                <a:srgbClr val="333333"/>
              </a:solidFill>
              <a:latin typeface="inheri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inherit"/>
              </a:rPr>
              <a:t>Jujur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terus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terang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ketika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mengungkapkan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gagasan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Jangan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terjebak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dengan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arus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gagasan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terbentuk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dalam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diskusi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333333"/>
                </a:solidFill>
                <a:latin typeface="inherit"/>
              </a:rPr>
              <a:t>Hindari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menghakimi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gagasan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terlalu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dini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Biarkan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anggota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tim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menyatakan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permasalahan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mengajukan</a:t>
            </a:r>
            <a:r>
              <a:rPr lang="en-US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inherit"/>
              </a:rPr>
              <a:t>pertanyaan</a:t>
            </a:r>
            <a:r>
              <a:rPr lang="en-US" dirty="0" smtClean="0">
                <a:solidFill>
                  <a:srgbClr val="333333"/>
                </a:solidFill>
                <a:latin typeface="inherit"/>
              </a:rPr>
              <a:t>.</a:t>
            </a:r>
            <a:endParaRPr lang="en-US" b="0" i="0" dirty="0">
              <a:solidFill>
                <a:srgbClr val="333333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7607750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72084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  <a:latin typeface="inherit"/>
              </a:rPr>
              <a:t>Uji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keputusan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masalah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secara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sistematis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Pastikan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semua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anggota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tim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memahami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proses yang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digunakan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  <a:latin typeface="inherit"/>
              </a:rPr>
              <a:t>Bersedia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untuk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kompromi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fleksibel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Hindari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konflik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,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permainan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kekuasaan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,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politik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pura-pura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.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Perilaku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demikian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hanya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akan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merusak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kepercayaan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333333"/>
                </a:solidFill>
                <a:latin typeface="inherit"/>
              </a:rPr>
              <a:t>Beri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waktu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secukupnya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untuk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mencapai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konsensus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,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tapi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jangan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terlalu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lama. Orang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akan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kelelahan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kehilangan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minat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terhadap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masalah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dibahas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hasil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yang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diharapkan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jika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333333"/>
                </a:solidFill>
                <a:latin typeface="inherit"/>
              </a:rPr>
              <a:t>terlalu</a:t>
            </a:r>
            <a:r>
              <a:rPr lang="en-US" sz="2000" dirty="0">
                <a:solidFill>
                  <a:srgbClr val="333333"/>
                </a:solidFill>
                <a:latin typeface="inherit"/>
              </a:rPr>
              <a:t> lama.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28600" y="773668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333333"/>
                </a:solidFill>
                <a:latin typeface="Droid Sans"/>
              </a:rPr>
              <a:t>Untuk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mendapatkan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konsensus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dalam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tim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, </a:t>
            </a:r>
            <a:r>
              <a:rPr lang="en-US" b="1" dirty="0" err="1">
                <a:solidFill>
                  <a:srgbClr val="333333"/>
                </a:solidFill>
                <a:latin typeface="Droid Sans"/>
              </a:rPr>
              <a:t>usahakan</a:t>
            </a:r>
            <a:r>
              <a:rPr lang="en-US" b="1" dirty="0">
                <a:solidFill>
                  <a:srgbClr val="333333"/>
                </a:solidFill>
                <a:latin typeface="Droid Sans"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508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636" y="4343400"/>
            <a:ext cx="8901545" cy="175260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>
                <a:solidFill>
                  <a:schemeClr val="tx1"/>
                </a:solidFill>
              </a:rPr>
              <a:t>Melalui</a:t>
            </a:r>
            <a:r>
              <a:rPr lang="en-US" sz="2200" dirty="0">
                <a:solidFill>
                  <a:schemeClr val="tx1"/>
                </a:solidFill>
              </a:rPr>
              <a:t> event marketing, </a:t>
            </a:r>
            <a:r>
              <a:rPr lang="en-US" sz="2200" dirty="0" err="1">
                <a:solidFill>
                  <a:schemeClr val="tx1"/>
                </a:solidFill>
              </a:rPr>
              <a:t>suatu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dapat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diperkenalkan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kepada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publik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err="1">
                <a:solidFill>
                  <a:schemeClr val="tx1"/>
                </a:solidFill>
              </a:rPr>
              <a:t>Selain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itu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tercipta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kedekatan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emosional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rasional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antara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</a:t>
            </a:r>
            <a:r>
              <a:rPr lang="en-US" sz="2200" dirty="0">
                <a:solidFill>
                  <a:schemeClr val="tx1"/>
                </a:solidFill>
              </a:rPr>
              <a:t>. Hal </a:t>
            </a:r>
            <a:r>
              <a:rPr lang="en-US" sz="2200" dirty="0" err="1">
                <a:solidFill>
                  <a:schemeClr val="tx1"/>
                </a:solidFill>
              </a:rPr>
              <a:t>ini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dikarenakan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dapat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merasakan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melihat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mendengar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menyentuh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secara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langsung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berbeda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hanya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melihat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iklan</a:t>
            </a:r>
            <a:r>
              <a:rPr lang="en-US" sz="2200" dirty="0">
                <a:solidFill>
                  <a:schemeClr val="tx1"/>
                </a:solidFill>
              </a:rPr>
              <a:t> di </a:t>
            </a:r>
            <a:r>
              <a:rPr lang="en-US" sz="2200" dirty="0" err="1">
                <a:solidFill>
                  <a:schemeClr val="tx1"/>
                </a:solidFill>
              </a:rPr>
              <a:t>televisi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762000"/>
            <a:ext cx="9067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err="1">
                <a:latin typeface="-apple-system"/>
              </a:rPr>
              <a:t>Apa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itu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Strategi</a:t>
            </a:r>
            <a:r>
              <a:rPr lang="en-US" b="1" dirty="0">
                <a:latin typeface="-apple-system"/>
              </a:rPr>
              <a:t> Event </a:t>
            </a:r>
            <a:r>
              <a:rPr lang="en-US" b="1" dirty="0" smtClean="0">
                <a:latin typeface="-apple-system"/>
              </a:rPr>
              <a:t>Marketing</a:t>
            </a:r>
          </a:p>
          <a:p>
            <a:pPr fontAlgn="base"/>
            <a:endParaRPr lang="en-US" b="1" dirty="0">
              <a:latin typeface="-apple-system"/>
            </a:endParaRPr>
          </a:p>
          <a:p>
            <a:pPr algn="just" fontAlgn="base"/>
            <a:r>
              <a:rPr lang="en-US" dirty="0">
                <a:solidFill>
                  <a:srgbClr val="3A3A3A"/>
                </a:solidFill>
                <a:latin typeface="-apple-system"/>
              </a:rPr>
              <a:t>Salah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satu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pemasaran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diwujudkan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penyelenggaraan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dikenal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sebagai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Tujuan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perusahaan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menyelenggarakan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biasanya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 smtClean="0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 smtClean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memperkenalkan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baru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publik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mengkampanyekan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sudah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82" y="2819400"/>
            <a:ext cx="8915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melibatkan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segala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terkait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peralatan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teknis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saluran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Saluran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digunakan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mempromosikan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agar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dikenal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oleh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khalayak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luas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sz="2000" dirty="0" err="1"/>
              <a:t>Tujuannya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agar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audiens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datang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tersebut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dengan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membeli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tiket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ataupun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terbuka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umum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28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338747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err="1">
                <a:solidFill>
                  <a:srgbClr val="3A3A3A"/>
                </a:solidFill>
                <a:latin typeface="-apple-system"/>
              </a:rPr>
              <a:t>Berikut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ini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beberapa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fungsi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tujuan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dari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b="1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b="1" dirty="0">
                <a:solidFill>
                  <a:srgbClr val="3A3A3A"/>
                </a:solidFill>
                <a:latin typeface="-apple-system"/>
              </a:rPr>
              <a:t> event marketing</a:t>
            </a:r>
            <a:r>
              <a:rPr lang="en-US" b="1" dirty="0" smtClean="0">
                <a:solidFill>
                  <a:srgbClr val="3A3A3A"/>
                </a:solidFill>
                <a:latin typeface="-apple-system"/>
              </a:rPr>
              <a:t>:</a:t>
            </a:r>
          </a:p>
          <a:p>
            <a:pPr algn="just" fontAlgn="base"/>
            <a:endParaRPr lang="en-US" dirty="0">
              <a:solidFill>
                <a:srgbClr val="3A3A3A"/>
              </a:solidFill>
              <a:latin typeface="-apple-system"/>
            </a:endParaRPr>
          </a:p>
          <a:p>
            <a:pPr algn="just" fontAlgn="base"/>
            <a:endParaRPr lang="en-US" dirty="0">
              <a:solidFill>
                <a:srgbClr val="3A3A3A"/>
              </a:solidFill>
              <a:latin typeface="-apple-system"/>
            </a:endParaRPr>
          </a:p>
          <a:p>
            <a:pPr fontAlgn="base"/>
            <a:r>
              <a:rPr lang="en-US" b="1" dirty="0" smtClean="0">
                <a:latin typeface="-apple-system"/>
              </a:rPr>
              <a:t>1.Meningkatkan </a:t>
            </a:r>
            <a:r>
              <a:rPr lang="en-US" b="1" dirty="0" err="1">
                <a:latin typeface="-apple-system"/>
              </a:rPr>
              <a:t>Permintaan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terhadap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Produk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atau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Jasa</a:t>
            </a:r>
            <a:endParaRPr lang="en-US" b="1" i="0" dirty="0"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61527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3A3A3A"/>
                </a:solidFill>
                <a:latin typeface="-apple-system"/>
              </a:rPr>
              <a:t>Tujuan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utama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dari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meningkatkan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permintaan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terhadap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jasa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7338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latin typeface="-apple-system"/>
              </a:rPr>
              <a:t>2.Membuat </a:t>
            </a:r>
            <a:r>
              <a:rPr lang="en-US" b="1" dirty="0" err="1">
                <a:latin typeface="-apple-system"/>
              </a:rPr>
              <a:t>Produk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atau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Jasa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Diterima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oleh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Konsumen</a:t>
            </a:r>
            <a:endParaRPr lang="en-US" b="1" dirty="0">
              <a:latin typeface="-apple-system"/>
            </a:endParaRP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diterima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oleh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masyarakat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suatu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memerlukan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pendekatan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emosional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personal. </a:t>
            </a:r>
            <a:r>
              <a:rPr lang="en-US" dirty="0" err="1" smtClean="0">
                <a:solidFill>
                  <a:srgbClr val="3A3A3A"/>
                </a:solidFill>
                <a:latin typeface="-apple-system"/>
              </a:rPr>
              <a:t>Berbagai</a:t>
            </a:r>
            <a:r>
              <a:rPr lang="en-US" dirty="0" smtClean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mengatur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segala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mendukung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jalannya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sehingga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diterima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dengan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oleh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para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peserta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1122591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35052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latin typeface="-apple-system"/>
              </a:rPr>
              <a:t>4.Mendapatkan </a:t>
            </a:r>
            <a:r>
              <a:rPr lang="en-US" b="1" dirty="0" err="1">
                <a:latin typeface="-apple-system"/>
              </a:rPr>
              <a:t>Keuntungan</a:t>
            </a:r>
            <a:endParaRPr lang="en-US" b="1" dirty="0">
              <a:latin typeface="-apple-system"/>
            </a:endParaRP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Pihak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penyelenggara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tentunya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mendapatkan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keuntungan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dari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penjualan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tiket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sponsor.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Selain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peningkatan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penjualan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jasa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merupakan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keuntungan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lainnya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Event marketing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sukses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memberikan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dampak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tersebut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setelah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berlangsung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27817"/>
            <a:ext cx="89777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smtClean="0">
                <a:latin typeface="-apple-system"/>
              </a:rPr>
              <a:t>3.Memperluas </a:t>
            </a:r>
            <a:r>
              <a:rPr lang="en-US" b="1" dirty="0" err="1">
                <a:latin typeface="-apple-system"/>
              </a:rPr>
              <a:t>Jaringan</a:t>
            </a:r>
            <a:endParaRPr lang="en-US" b="1" dirty="0">
              <a:latin typeface="-apple-system"/>
            </a:endParaRP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terlibat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banyak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pihak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Selain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tim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penyelenggara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pihak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eksternal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mungkin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mitra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kerja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di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masa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depan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Investor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pesaing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bagian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dari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jaringan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bisnis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2114112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533400"/>
            <a:ext cx="899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b="1" dirty="0" err="1">
                <a:latin typeface="-apple-system"/>
              </a:rPr>
              <a:t>Tahapan</a:t>
            </a:r>
            <a:r>
              <a:rPr lang="en-US" sz="2000" b="1" dirty="0">
                <a:latin typeface="-apple-system"/>
              </a:rPr>
              <a:t> </a:t>
            </a:r>
            <a:r>
              <a:rPr lang="en-US" sz="2000" b="1" dirty="0" err="1">
                <a:latin typeface="-apple-system"/>
              </a:rPr>
              <a:t>Strategi</a:t>
            </a:r>
            <a:r>
              <a:rPr lang="en-US" sz="2000" b="1" dirty="0">
                <a:latin typeface="-apple-system"/>
              </a:rPr>
              <a:t> Event </a:t>
            </a:r>
            <a:r>
              <a:rPr lang="en-US" sz="2000" b="1" dirty="0" smtClean="0">
                <a:latin typeface="-apple-system"/>
              </a:rPr>
              <a:t>Marketing</a:t>
            </a:r>
            <a:endParaRPr lang="en-US" sz="2000" b="1" dirty="0"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2846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Pre-event</a:t>
            </a: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tahap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ini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event manager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timnya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membuat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pengenalan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pengumuman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mengenai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tanggal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detail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dilakukan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berbagai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saluran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seperti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media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sosial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blog,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mitra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kerja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76200" y="335280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Launching</a:t>
            </a:r>
          </a:p>
          <a:p>
            <a:pPr algn="just" fontAlgn="base"/>
            <a:r>
              <a:rPr lang="en-US" dirty="0">
                <a:solidFill>
                  <a:srgbClr val="3A3A3A"/>
                </a:solidFill>
                <a:latin typeface="-apple-system"/>
              </a:rPr>
              <a:t>Launching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merupakan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tahap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di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mana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resmi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diumumkan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rilis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media partnership.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Setelah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pengumuman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resmi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harapannya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penjualan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tiket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meningkat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bahkan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bisa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terjual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habis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Misalnya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konser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musik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promotor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artis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terkait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mengeluarkan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rilis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terkait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konser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datang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Selain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konferensi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pers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diadakan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membahas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diselenggarakan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6595360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576149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Day to day marketing</a:t>
            </a: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Tahap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day to day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berfokus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meningkatkan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kesadaran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masyarakat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terhadap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dilakukan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media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berbayar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penawaran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diskon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awal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konten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terkait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rutin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dibagikan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media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sosial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blog,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email.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3340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b="1" dirty="0" err="1">
                <a:latin typeface="-apple-system"/>
              </a:rPr>
              <a:t>Tahapan</a:t>
            </a:r>
            <a:r>
              <a:rPr lang="en-US" sz="2400" b="1" dirty="0">
                <a:latin typeface="-apple-system"/>
              </a:rPr>
              <a:t> </a:t>
            </a:r>
            <a:r>
              <a:rPr lang="en-US" sz="2400" b="1" dirty="0" err="1">
                <a:latin typeface="-apple-system"/>
              </a:rPr>
              <a:t>Strategi</a:t>
            </a:r>
            <a:r>
              <a:rPr lang="en-US" sz="2400" b="1" dirty="0">
                <a:latin typeface="-apple-system"/>
              </a:rPr>
              <a:t> Event </a:t>
            </a:r>
            <a:r>
              <a:rPr lang="en-US" sz="2400" b="1" dirty="0" smtClean="0">
                <a:latin typeface="-apple-system"/>
              </a:rPr>
              <a:t>Marketing</a:t>
            </a:r>
            <a:endParaRPr lang="en-US" sz="2400" b="1" dirty="0">
              <a:latin typeface="-apple-system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971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Last Call</a:t>
            </a: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tahap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ini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lebih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intensif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Pihak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penyelenggara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harus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aktif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menghubungi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calon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peserta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dengan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menggunakan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email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kontak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langsung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Influencer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dimanfaatkan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memberikan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pengumuman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tentang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urgensi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datang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Keberhasilan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tergantung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kemampuan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setiap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elemen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menjalankan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fungsinya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Aspek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teknis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sumber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daya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manusia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sangat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penting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keberhasilan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Selain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evaluasi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pasca-acara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penting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dilakukan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untuk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mengidentifikasi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kekurangan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keberhasilan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telah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dilakukan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6169745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474013"/>
            <a:ext cx="4953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2400" b="1" dirty="0" err="1">
                <a:latin typeface="-apple-system"/>
              </a:rPr>
              <a:t>Contoh</a:t>
            </a:r>
            <a:r>
              <a:rPr lang="en-US" sz="2400" b="1" dirty="0">
                <a:latin typeface="-apple-system"/>
              </a:rPr>
              <a:t> </a:t>
            </a:r>
            <a:r>
              <a:rPr lang="en-US" sz="2400" b="1" dirty="0" err="1">
                <a:latin typeface="-apple-system"/>
              </a:rPr>
              <a:t>Strategi</a:t>
            </a:r>
            <a:r>
              <a:rPr lang="en-US" sz="2400" b="1" dirty="0">
                <a:latin typeface="-apple-system"/>
              </a:rPr>
              <a:t> Event Marketing</a:t>
            </a:r>
            <a:endParaRPr lang="en-US" sz="2400" b="1" i="0" dirty="0"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0782" y="15240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err="1">
                <a:latin typeface="-apple-system"/>
              </a:rPr>
              <a:t>Pameran</a:t>
            </a:r>
            <a:endParaRPr lang="en-US" b="1" dirty="0">
              <a:latin typeface="-apple-system"/>
            </a:endParaRPr>
          </a:p>
          <a:p>
            <a:pPr algn="just" fontAlgn="base"/>
            <a:r>
              <a:rPr lang="en-US" dirty="0" err="1">
                <a:latin typeface="-apple-system"/>
              </a:rPr>
              <a:t>Pameran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merupakan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contoh</a:t>
            </a:r>
            <a:r>
              <a:rPr lang="en-US" dirty="0">
                <a:latin typeface="-apple-system"/>
              </a:rPr>
              <a:t> event marketing yang </a:t>
            </a:r>
            <a:r>
              <a:rPr lang="en-US" dirty="0" err="1">
                <a:latin typeface="-apple-system"/>
              </a:rPr>
              <a:t>efektif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untuk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memamerkan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produk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kepada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pelanggan</a:t>
            </a:r>
            <a:r>
              <a:rPr lang="en-US" dirty="0">
                <a:latin typeface="-apple-system"/>
              </a:rPr>
              <a:t>. </a:t>
            </a:r>
            <a:r>
              <a:rPr lang="en-US" dirty="0" err="1">
                <a:latin typeface="-apple-system"/>
              </a:rPr>
              <a:t>Berbagai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pameran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diselenggarakan</a:t>
            </a:r>
            <a:r>
              <a:rPr lang="en-US" dirty="0">
                <a:latin typeface="-apple-system"/>
              </a:rPr>
              <a:t> di </a:t>
            </a:r>
            <a:r>
              <a:rPr lang="en-US" dirty="0" err="1">
                <a:latin typeface="-apple-system"/>
              </a:rPr>
              <a:t>berbagai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bidang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industri</a:t>
            </a:r>
            <a:r>
              <a:rPr lang="en-US" dirty="0">
                <a:latin typeface="-apple-system"/>
              </a:rPr>
              <a:t>. </a:t>
            </a:r>
            <a:r>
              <a:rPr lang="en-US" dirty="0" err="1">
                <a:latin typeface="-apple-system"/>
              </a:rPr>
              <a:t>Misalnya</a:t>
            </a:r>
            <a:r>
              <a:rPr lang="en-US" dirty="0">
                <a:latin typeface="-apple-system"/>
              </a:rPr>
              <a:t>, </a:t>
            </a:r>
            <a:r>
              <a:rPr lang="en-US" dirty="0" err="1">
                <a:latin typeface="-apple-system"/>
              </a:rPr>
              <a:t>dalam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industri</a:t>
            </a:r>
            <a:r>
              <a:rPr lang="en-US" dirty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pariwisata</a:t>
            </a:r>
            <a:r>
              <a:rPr lang="en-US" dirty="0" smtClean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terdapat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pameran</a:t>
            </a:r>
            <a:r>
              <a:rPr lang="en-US" dirty="0">
                <a:latin typeface="-apple-system"/>
              </a:rPr>
              <a:t> di </a:t>
            </a:r>
            <a:r>
              <a:rPr lang="en-US" dirty="0" err="1">
                <a:latin typeface="-apple-system"/>
              </a:rPr>
              <a:t>mana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perusahaan-perusahaan</a:t>
            </a:r>
            <a:r>
              <a:rPr lang="en-US" dirty="0">
                <a:latin typeface="-apple-system"/>
              </a:rPr>
              <a:t> </a:t>
            </a:r>
            <a:r>
              <a:rPr lang="en-US" dirty="0" smtClean="0">
                <a:latin typeface="-apple-system"/>
              </a:rPr>
              <a:t>tour </a:t>
            </a:r>
            <a:r>
              <a:rPr lang="en-US" dirty="0" err="1" smtClean="0">
                <a:latin typeface="-apple-system"/>
              </a:rPr>
              <a:t>dan</a:t>
            </a:r>
            <a:r>
              <a:rPr lang="en-US" dirty="0" smtClean="0">
                <a:latin typeface="-apple-system"/>
              </a:rPr>
              <a:t> travel </a:t>
            </a:r>
            <a:r>
              <a:rPr lang="en-US" dirty="0" err="1">
                <a:latin typeface="-apple-system"/>
              </a:rPr>
              <a:t>terkemuka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memamerkan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produk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mereka</a:t>
            </a:r>
            <a:r>
              <a:rPr lang="en-US" dirty="0">
                <a:latin typeface="-apple-system"/>
              </a:rPr>
              <a:t>.</a:t>
            </a:r>
            <a:endParaRPr lang="en-US" b="0" i="0" dirty="0">
              <a:effectLst/>
              <a:latin typeface="-apple-system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0782" y="3542978"/>
            <a:ext cx="91232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Seminar</a:t>
            </a:r>
          </a:p>
          <a:p>
            <a:pPr algn="just" fontAlgn="base"/>
            <a:r>
              <a:rPr lang="en-US" dirty="0">
                <a:latin typeface="-apple-system"/>
              </a:rPr>
              <a:t>Seminar </a:t>
            </a:r>
            <a:r>
              <a:rPr lang="en-US" dirty="0" err="1">
                <a:latin typeface="-apple-system"/>
              </a:rPr>
              <a:t>adalah</a:t>
            </a:r>
            <a:r>
              <a:rPr lang="en-US" dirty="0">
                <a:latin typeface="-apple-system"/>
              </a:rPr>
              <a:t> event marketing yang </a:t>
            </a:r>
            <a:r>
              <a:rPr lang="en-US" dirty="0" err="1">
                <a:latin typeface="-apple-system"/>
              </a:rPr>
              <a:t>dapat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meningkatkan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penjualan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dalam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bidang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industri</a:t>
            </a:r>
            <a:r>
              <a:rPr lang="en-US" dirty="0">
                <a:latin typeface="-apple-system"/>
              </a:rPr>
              <a:t> yang </a:t>
            </a:r>
            <a:r>
              <a:rPr lang="en-US" dirty="0" err="1">
                <a:latin typeface="-apple-system"/>
              </a:rPr>
              <a:t>relevan</a:t>
            </a:r>
            <a:r>
              <a:rPr lang="en-US" dirty="0">
                <a:latin typeface="-apple-system"/>
              </a:rPr>
              <a:t>. </a:t>
            </a:r>
            <a:r>
              <a:rPr lang="en-US" dirty="0" err="1">
                <a:latin typeface="-apple-system"/>
              </a:rPr>
              <a:t>Misalnya</a:t>
            </a:r>
            <a:r>
              <a:rPr lang="en-US" dirty="0">
                <a:latin typeface="-apple-system"/>
              </a:rPr>
              <a:t>, </a:t>
            </a:r>
            <a:r>
              <a:rPr lang="en-US" dirty="0" err="1">
                <a:latin typeface="-apple-system"/>
              </a:rPr>
              <a:t>jika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Anda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berbisnis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dalam</a:t>
            </a:r>
            <a:r>
              <a:rPr lang="en-US" dirty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makanan</a:t>
            </a:r>
            <a:r>
              <a:rPr lang="en-US" dirty="0" smtClean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dan</a:t>
            </a:r>
            <a:r>
              <a:rPr lang="en-US" dirty="0" smtClean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minuman</a:t>
            </a:r>
            <a:r>
              <a:rPr lang="en-US" dirty="0" smtClean="0">
                <a:latin typeface="-apple-system"/>
              </a:rPr>
              <a:t>, </a:t>
            </a:r>
            <a:r>
              <a:rPr lang="en-US" dirty="0" err="1" smtClean="0">
                <a:latin typeface="-apple-system"/>
              </a:rPr>
              <a:t>sehingganya</a:t>
            </a:r>
            <a:r>
              <a:rPr lang="en-US" dirty="0" smtClean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dapat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menyelenggarakan</a:t>
            </a:r>
            <a:r>
              <a:rPr lang="en-US" dirty="0">
                <a:latin typeface="-apple-system"/>
              </a:rPr>
              <a:t> seminar </a:t>
            </a:r>
            <a:r>
              <a:rPr lang="en-US" dirty="0" smtClean="0">
                <a:latin typeface="-apple-system"/>
              </a:rPr>
              <a:t>yang </a:t>
            </a:r>
            <a:r>
              <a:rPr lang="en-US" dirty="0" err="1">
                <a:latin typeface="-apple-system"/>
              </a:rPr>
              <a:t>berhubungan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>
                <a:latin typeface="-apple-system"/>
              </a:rPr>
              <a:t>dengan</a:t>
            </a:r>
            <a:r>
              <a:rPr lang="en-US" dirty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produk</a:t>
            </a:r>
            <a:r>
              <a:rPr lang="en-US" dirty="0" smtClean="0">
                <a:latin typeface="-apple-system"/>
              </a:rPr>
              <a:t> yang </a:t>
            </a:r>
            <a:r>
              <a:rPr lang="en-US" dirty="0" err="1" smtClean="0">
                <a:latin typeface="-apple-system"/>
              </a:rPr>
              <a:t>akan</a:t>
            </a:r>
            <a:r>
              <a:rPr lang="en-US" dirty="0" smtClean="0">
                <a:latin typeface="-apple-system"/>
              </a:rPr>
              <a:t> </a:t>
            </a:r>
            <a:r>
              <a:rPr lang="en-US" dirty="0" err="1" smtClean="0">
                <a:latin typeface="-apple-system"/>
              </a:rPr>
              <a:t>dipasarkan</a:t>
            </a:r>
            <a:r>
              <a:rPr lang="en-US" dirty="0">
                <a:latin typeface="-apple-system"/>
              </a:rPr>
              <a:t>.</a:t>
            </a:r>
            <a:endParaRPr lang="en-US" b="0" i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42201127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55418" y="609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Workshop</a:t>
            </a:r>
          </a:p>
          <a:p>
            <a:pPr algn="just" fontAlgn="base"/>
            <a:r>
              <a:rPr lang="en-US" dirty="0">
                <a:solidFill>
                  <a:srgbClr val="3A3A3A"/>
                </a:solidFill>
                <a:latin typeface="-apple-system"/>
              </a:rPr>
              <a:t>Workshop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merupakan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mengedukasi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peserta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workshop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memberikan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pengetahuan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solusi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melalui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studi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kasus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membantu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mempromosikan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 smtClean="0">
                <a:solidFill>
                  <a:srgbClr val="3A3A3A"/>
                </a:solidFill>
                <a:latin typeface="-apple-system"/>
              </a:rPr>
              <a:t>bisnis</a:t>
            </a:r>
            <a:r>
              <a:rPr lang="en-US" dirty="0" smtClean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 smtClean="0">
                <a:solidFill>
                  <a:srgbClr val="3A3A3A"/>
                </a:solidFill>
                <a:latin typeface="-apple-system"/>
              </a:rPr>
              <a:t>kepada</a:t>
            </a:r>
            <a:r>
              <a:rPr lang="en-US" dirty="0" smtClean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peserta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06545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 err="1">
                <a:latin typeface="-apple-system"/>
              </a:rPr>
              <a:t>Peluncuran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Produk</a:t>
            </a:r>
            <a:r>
              <a:rPr lang="en-US" b="1" dirty="0">
                <a:latin typeface="-apple-system"/>
              </a:rPr>
              <a:t> </a:t>
            </a:r>
            <a:r>
              <a:rPr lang="en-US" b="1" dirty="0" err="1">
                <a:latin typeface="-apple-system"/>
              </a:rPr>
              <a:t>Baru</a:t>
            </a:r>
            <a:endParaRPr lang="en-US" b="1" dirty="0">
              <a:latin typeface="-apple-system"/>
            </a:endParaRPr>
          </a:p>
          <a:p>
            <a:pPr algn="just" fontAlgn="base"/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peluncuran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baru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besar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menarik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menjadi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event marketing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efektif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ini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pelanggan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mencoba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langsung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baru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diluncurkan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Mengirimkan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undangan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khusus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pelanggan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setia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meningkatkan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kepuasan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pelanggan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363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-apple-system"/>
              </a:rPr>
              <a:t>Bazar</a:t>
            </a:r>
          </a:p>
          <a:p>
            <a:pPr algn="just" fontAlgn="base"/>
            <a:r>
              <a:rPr lang="en-US" dirty="0">
                <a:solidFill>
                  <a:srgbClr val="3A3A3A"/>
                </a:solidFill>
                <a:latin typeface="-apple-system"/>
              </a:rPr>
              <a:t>Bazar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adalah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yang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memungkinkan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pebisnis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memasarkan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mereka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bazar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fokus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pada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penjualan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produk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jumlah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besar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Anda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menggabungkan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strategi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promosi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seperti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diskon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atau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hadiah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bagi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pembeli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dalam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acara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bazar.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Selain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meningkatkan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penjualan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, bazar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juga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dapat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menarik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calon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 </a:t>
            </a:r>
            <a:r>
              <a:rPr lang="en-US" dirty="0" err="1">
                <a:solidFill>
                  <a:srgbClr val="3A3A3A"/>
                </a:solidFill>
                <a:latin typeface="-apple-system"/>
              </a:rPr>
              <a:t>pelanggan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b="0" i="0" dirty="0">
              <a:solidFill>
                <a:srgbClr val="3A3A3A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161831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709" y="3048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err="1">
                <a:latin typeface="var(--ricos-custom-h2-font-family,unset)"/>
              </a:rPr>
              <a:t>Strategi</a:t>
            </a:r>
            <a:r>
              <a:rPr lang="en-US" b="1" dirty="0">
                <a:latin typeface="var(--ricos-custom-h2-font-family,unset)"/>
              </a:rPr>
              <a:t> </a:t>
            </a:r>
            <a:r>
              <a:rPr lang="en-US" b="1" dirty="0" err="1">
                <a:latin typeface="var(--ricos-custom-h2-font-family,unset)"/>
              </a:rPr>
              <a:t>Promosi</a:t>
            </a:r>
            <a:r>
              <a:rPr lang="en-US" b="1" dirty="0">
                <a:latin typeface="var(--ricos-custom-h2-font-family,unset)"/>
              </a:rPr>
              <a:t> </a:t>
            </a:r>
            <a:r>
              <a:rPr lang="en-US" b="1" dirty="0" err="1">
                <a:latin typeface="var(--ricos-custom-h2-font-family,unset)"/>
              </a:rPr>
              <a:t>untuk</a:t>
            </a:r>
            <a:r>
              <a:rPr lang="en-US" b="1" dirty="0">
                <a:latin typeface="var(--ricos-custom-h2-font-family,unset)"/>
              </a:rPr>
              <a:t> </a:t>
            </a:r>
            <a:r>
              <a:rPr lang="en-US" b="1" dirty="0" err="1">
                <a:latin typeface="var(--ricos-custom-h2-font-family,unset)"/>
              </a:rPr>
              <a:t>Meningkatkan</a:t>
            </a:r>
            <a:r>
              <a:rPr lang="en-US" b="1" dirty="0">
                <a:latin typeface="var(--ricos-custom-h2-font-family,unset)"/>
              </a:rPr>
              <a:t> </a:t>
            </a:r>
            <a:r>
              <a:rPr lang="en-US" b="1" dirty="0" err="1">
                <a:latin typeface="var(--ricos-custom-h2-font-family,unset)"/>
              </a:rPr>
              <a:t>Kehadiran</a:t>
            </a:r>
            <a:r>
              <a:rPr lang="en-US" b="1" dirty="0">
                <a:latin typeface="var(--ricos-custom-h2-font-family,unset)"/>
              </a:rPr>
              <a:t> Event</a:t>
            </a: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b="1" dirty="0" err="1">
                <a:latin typeface="var(--ricos-custom-h3-font-family,unset)"/>
              </a:rPr>
              <a:t>Pemanfaatan</a:t>
            </a:r>
            <a:r>
              <a:rPr lang="en-US" b="1" dirty="0">
                <a:latin typeface="var(--ricos-custom-h3-font-family,unset)"/>
              </a:rPr>
              <a:t> Media </a:t>
            </a:r>
            <a:r>
              <a:rPr lang="en-US" b="1" dirty="0" err="1">
                <a:latin typeface="var(--ricos-custom-h3-font-family,unset)"/>
              </a:rPr>
              <a:t>Sosial</a:t>
            </a:r>
            <a:endParaRPr lang="en-US" b="1" dirty="0">
              <a:latin typeface="var(--ricos-custom-h3-font-family,unset)"/>
            </a:endParaRPr>
          </a:p>
          <a:p>
            <a:pPr algn="just" fontAlgn="base"/>
            <a:r>
              <a:rPr lang="en-US" dirty="0" err="1">
                <a:latin typeface="var(--ricos-custom-p-font-family,unset)"/>
              </a:rPr>
              <a:t>Dalam</a:t>
            </a:r>
            <a:r>
              <a:rPr lang="en-US" dirty="0">
                <a:latin typeface="var(--ricos-custom-p-font-family,unset)"/>
              </a:rPr>
              <a:t> era digital </a:t>
            </a:r>
            <a:r>
              <a:rPr lang="en-US" dirty="0" err="1">
                <a:latin typeface="var(--ricos-custom-p-font-family,unset)"/>
              </a:rPr>
              <a:t>seperti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sekarang</a:t>
            </a:r>
            <a:r>
              <a:rPr lang="en-US" dirty="0">
                <a:latin typeface="var(--ricos-custom-p-font-family,unset)"/>
              </a:rPr>
              <a:t>, media </a:t>
            </a:r>
            <a:r>
              <a:rPr lang="en-US" dirty="0" err="1">
                <a:latin typeface="var(--ricos-custom-p-font-family,unset)"/>
              </a:rPr>
              <a:t>sosial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menjadi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saluran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utama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menyebarkan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informasi</a:t>
            </a:r>
            <a:r>
              <a:rPr lang="en-US" dirty="0">
                <a:latin typeface="var(--ricos-custom-p-font-family,unset)"/>
              </a:rPr>
              <a:t>. </a:t>
            </a: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dirty="0" err="1">
                <a:latin typeface="var(--ricos-custom-p-font-family,unset)"/>
              </a:rPr>
              <a:t>Oleh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karena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itu</a:t>
            </a:r>
            <a:r>
              <a:rPr lang="en-US" dirty="0">
                <a:latin typeface="var(--ricos-custom-p-font-family,unset)"/>
              </a:rPr>
              <a:t>, </a:t>
            </a:r>
            <a:r>
              <a:rPr lang="en-US" dirty="0" err="1">
                <a:latin typeface="var(--ricos-custom-p-font-family,unset)"/>
              </a:rPr>
              <a:t>penting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memanfaatkannya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dengan</a:t>
            </a:r>
            <a:r>
              <a:rPr lang="en-US" dirty="0">
                <a:latin typeface="var(--ricos-custom-p-font-family,unset)"/>
              </a:rPr>
              <a:t> optimal </a:t>
            </a:r>
            <a:r>
              <a:rPr lang="en-US" dirty="0" err="1">
                <a:latin typeface="var(--ricos-custom-p-font-family,unset)"/>
              </a:rPr>
              <a:t>dalam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mempublikasikan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mempromosikan</a:t>
            </a:r>
            <a:r>
              <a:rPr lang="en-US" dirty="0">
                <a:latin typeface="var(--ricos-custom-p-font-family,unset)"/>
              </a:rPr>
              <a:t> event. </a:t>
            </a:r>
            <a:r>
              <a:rPr lang="en-US" dirty="0" err="1">
                <a:latin typeface="var(--ricos-custom-p-font-family,unset)"/>
              </a:rPr>
              <a:t>Penting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menciptakan</a:t>
            </a:r>
            <a:r>
              <a:rPr lang="en-US" dirty="0">
                <a:latin typeface="var(--ricos-custom-p-font-family,unset)"/>
              </a:rPr>
              <a:t> caption yang </a:t>
            </a:r>
            <a:r>
              <a:rPr lang="en-US" dirty="0" err="1">
                <a:latin typeface="var(--ricos-custom-p-font-family,unset)"/>
              </a:rPr>
              <a:t>menarik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memancing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minat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audiens</a:t>
            </a:r>
            <a:r>
              <a:rPr lang="en-US" dirty="0">
                <a:latin typeface="var(--ricos-custom-p-font-family,unset)"/>
              </a:rPr>
              <a:t>.</a:t>
            </a: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dirty="0">
                <a:latin typeface="var(--ricos-custom-p-font-family,unset)"/>
              </a:rPr>
              <a:t>Ide </a:t>
            </a:r>
            <a:r>
              <a:rPr lang="en-US" dirty="0" err="1">
                <a:latin typeface="var(--ricos-custom-p-font-family,unset)"/>
              </a:rPr>
              <a:t>promosi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harus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dibuat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dengan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kreativitas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keunikan</a:t>
            </a:r>
            <a:r>
              <a:rPr lang="en-US" dirty="0">
                <a:latin typeface="var(--ricos-custom-p-font-family,unset)"/>
              </a:rPr>
              <a:t> agar </a:t>
            </a:r>
            <a:r>
              <a:rPr lang="en-US" dirty="0" err="1">
                <a:latin typeface="var(--ricos-custom-p-font-family,unset)"/>
              </a:rPr>
              <a:t>cepat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menyebar</a:t>
            </a:r>
            <a:r>
              <a:rPr lang="en-US" dirty="0">
                <a:latin typeface="var(--ricos-custom-p-font-family,unset)"/>
              </a:rPr>
              <a:t> di media </a:t>
            </a:r>
            <a:r>
              <a:rPr lang="en-US" dirty="0" err="1">
                <a:latin typeface="var(--ricos-custom-p-font-family,unset)"/>
              </a:rPr>
              <a:t>sosial</a:t>
            </a:r>
            <a:r>
              <a:rPr lang="en-US" dirty="0">
                <a:latin typeface="var(--ricos-custom-p-font-family,unset)"/>
              </a:rPr>
              <a:t>. </a:t>
            </a:r>
            <a:r>
              <a:rPr lang="en-US" dirty="0" err="1">
                <a:latin typeface="var(--ricos-custom-p-font-family,unset)"/>
              </a:rPr>
              <a:t>Jangan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lupa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tag </a:t>
            </a:r>
            <a:r>
              <a:rPr lang="en-US" dirty="0" err="1">
                <a:latin typeface="var(--ricos-custom-p-font-family,unset)"/>
              </a:rPr>
              <a:t>akun-akun</a:t>
            </a:r>
            <a:r>
              <a:rPr lang="en-US" dirty="0">
                <a:latin typeface="var(--ricos-custom-p-font-family,unset)"/>
              </a:rPr>
              <a:t> media </a:t>
            </a:r>
            <a:r>
              <a:rPr lang="en-US" dirty="0" err="1">
                <a:latin typeface="var(--ricos-custom-p-font-family,unset)"/>
              </a:rPr>
              <a:t>sosial</a:t>
            </a:r>
            <a:r>
              <a:rPr lang="en-US" dirty="0">
                <a:latin typeface="var(--ricos-custom-p-font-family,unset)"/>
              </a:rPr>
              <a:t> lain yang </a:t>
            </a:r>
            <a:r>
              <a:rPr lang="en-US" dirty="0" err="1">
                <a:latin typeface="var(--ricos-custom-p-font-family,unset)"/>
              </a:rPr>
              <a:t>terkait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dengan</a:t>
            </a:r>
            <a:r>
              <a:rPr lang="en-US" dirty="0">
                <a:latin typeface="var(--ricos-custom-p-font-family,unset)"/>
              </a:rPr>
              <a:t> event </a:t>
            </a:r>
            <a:r>
              <a:rPr lang="en-US" dirty="0" err="1">
                <a:latin typeface="var(--ricos-custom-p-font-family,unset)"/>
              </a:rPr>
              <a:t>untuk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meningkatkan</a:t>
            </a:r>
            <a:r>
              <a:rPr lang="en-US" dirty="0">
                <a:latin typeface="var(--ricos-custom-p-font-family,unset)"/>
              </a:rPr>
              <a:t> </a:t>
            </a:r>
            <a:r>
              <a:rPr lang="en-US" dirty="0" err="1">
                <a:latin typeface="var(--ricos-custom-p-font-family,unset)"/>
              </a:rPr>
              <a:t>visibilitas</a:t>
            </a:r>
            <a:r>
              <a:rPr lang="en-US" dirty="0">
                <a:latin typeface="var(--ricos-custom-p-font-family,unset)"/>
              </a:rPr>
              <a:t>.</a:t>
            </a: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dirty="0">
              <a:latin typeface="var(--ricos-custom-p-font-family,unset)"/>
            </a:endParaRPr>
          </a:p>
          <a:p>
            <a:pPr algn="just" fontAlgn="base"/>
            <a:r>
              <a:rPr lang="en-US" dirty="0">
                <a:latin typeface="var(--ricos-custom-p-font-family,unset)"/>
              </a:rPr>
              <a:t/>
            </a:r>
            <a:br>
              <a:rPr lang="en-US" dirty="0">
                <a:latin typeface="var(--ricos-custom-p-font-family,unset)"/>
              </a:rPr>
            </a:br>
            <a:endParaRPr lang="en-US" b="0" i="0" dirty="0">
              <a:effectLst/>
              <a:latin typeface="var(--ricos-custom-p-font-family,unset)"/>
            </a:endParaRPr>
          </a:p>
        </p:txBody>
      </p:sp>
    </p:spTree>
    <p:extLst>
      <p:ext uri="{BB962C8B-B14F-4D97-AF65-F5344CB8AC3E}">
        <p14:creationId xmlns:p14="http://schemas.microsoft.com/office/powerpoint/2010/main" val="10851124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5622</TotalTime>
  <Words>827</Words>
  <Application>Microsoft Office PowerPoint</Application>
  <PresentationFormat>On-screen Show (4:3)</PresentationFormat>
  <Paragraphs>69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-apple-system</vt:lpstr>
      <vt:lpstr>Arial</vt:lpstr>
      <vt:lpstr>Calibri</vt:lpstr>
      <vt:lpstr>Droid Sans</vt:lpstr>
      <vt:lpstr>inherit</vt:lpstr>
      <vt:lpstr>Monotype Corsiva</vt:lpstr>
      <vt:lpstr>Times New Roman</vt:lpstr>
      <vt:lpstr>var(--ricos-custom-h2-font-family,unset)</vt:lpstr>
      <vt:lpstr>var(--ricos-custom-h3-font-family,unset)</vt:lpstr>
      <vt:lpstr>var(--ricos-custom-p-font-family,unset)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612</cp:revision>
  <cp:lastPrinted>2017-08-29T02:54:51Z</cp:lastPrinted>
  <dcterms:created xsi:type="dcterms:W3CDTF">2010-04-18T12:06:30Z</dcterms:created>
  <dcterms:modified xsi:type="dcterms:W3CDTF">2024-12-12T01:49:01Z</dcterms:modified>
</cp:coreProperties>
</file>