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23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37" r:id="rId17"/>
    <p:sldId id="321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F46BE8-2A3F-4C61-8147-B28373D1B936}">
          <p14:sldIdLst>
            <p14:sldId id="256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  <p14:sldId id="334"/>
            <p14:sldId id="335"/>
            <p14:sldId id="336"/>
            <p14:sldId id="337"/>
          </p14:sldIdLst>
        </p14:section>
        <p14:section name="Untitled Section" id="{66505958-36ED-43B9-BE0F-94F689A9CF66}">
          <p14:sldIdLst>
            <p14:sldId id="3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91" autoAdjust="0"/>
    <p:restoredTop sz="94580" autoAdjust="0"/>
  </p:normalViewPr>
  <p:slideViewPr>
    <p:cSldViewPr>
      <p:cViewPr varScale="1">
        <p:scale>
          <a:sx n="69" d="100"/>
          <a:sy n="69" d="100"/>
        </p:scale>
        <p:origin x="16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209800" y="3124200"/>
            <a:ext cx="7620000" cy="1287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9690" marR="0">
              <a:lnSpc>
                <a:spcPts val="1355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Sponsorship</a:t>
            </a:r>
            <a:endParaRPr lang="en-US" sz="6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6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447800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4"/>
            </a:pPr>
            <a:r>
              <a:rPr lang="en-US" b="1" dirty="0">
                <a:latin typeface="Arial" panose="020B0604020202020204" pitchFamily="34" charset="0"/>
              </a:rPr>
              <a:t>Sponsor Media (Media Sponsor)</a:t>
            </a:r>
            <a:r>
              <a:rPr lang="en-US" dirty="0">
                <a:latin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</a:rPr>
              <a:t>Sponsor media </a:t>
            </a:r>
            <a:r>
              <a:rPr lang="en-US" dirty="0" err="1">
                <a:latin typeface="Arial" panose="020B0604020202020204" pitchFamily="34" charset="0"/>
              </a:rPr>
              <a:t>berperan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menyediakan</a:t>
            </a:r>
            <a:r>
              <a:rPr lang="en-US" dirty="0">
                <a:latin typeface="Arial" panose="020B0604020202020204" pitchFamily="34" charset="0"/>
              </a:rPr>
              <a:t> platform </a:t>
            </a:r>
            <a:r>
              <a:rPr lang="en-US" dirty="0" err="1">
                <a:latin typeface="Arial" panose="020B0604020202020204" pitchFamily="34" charset="0"/>
              </a:rPr>
              <a:t>promosi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media </a:t>
            </a:r>
            <a:r>
              <a:rPr lang="en-US" dirty="0" err="1">
                <a:latin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acara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seperti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siaran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televisi</a:t>
            </a:r>
            <a:r>
              <a:rPr lang="en-US" dirty="0">
                <a:latin typeface="Arial" panose="020B0604020202020204" pitchFamily="34" charset="0"/>
              </a:rPr>
              <a:t>, radio,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media </a:t>
            </a:r>
            <a:r>
              <a:rPr lang="en-US" dirty="0" err="1">
                <a:latin typeface="Arial" panose="020B0604020202020204" pitchFamily="34" charset="0"/>
              </a:rPr>
              <a:t>sosial</a:t>
            </a:r>
            <a:r>
              <a:rPr lang="en-US" dirty="0">
                <a:latin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</a:rPr>
              <a:t>Mereka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membantu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mempromosikan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acara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kegiatan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kepada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audiens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luas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melalui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saluran</a:t>
            </a:r>
            <a:r>
              <a:rPr lang="en-US" dirty="0">
                <a:latin typeface="Arial" panose="020B0604020202020204" pitchFamily="34" charset="0"/>
              </a:rPr>
              <a:t> media </a:t>
            </a:r>
            <a:r>
              <a:rPr lang="en-US" dirty="0" err="1">
                <a:latin typeface="Arial" panose="020B0604020202020204" pitchFamily="34" charset="0"/>
              </a:rPr>
              <a:t>mereka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5"/>
            </a:pPr>
            <a:r>
              <a:rPr lang="en-US" b="1" dirty="0">
                <a:latin typeface="Arial" panose="020B0604020202020204" pitchFamily="34" charset="0"/>
              </a:rPr>
              <a:t>Sponsor </a:t>
            </a:r>
            <a:r>
              <a:rPr lang="en-US" b="1" dirty="0" err="1">
                <a:latin typeface="Arial" panose="020B0604020202020204" pitchFamily="34" charset="0"/>
              </a:rPr>
              <a:t>Teknologi</a:t>
            </a:r>
            <a:r>
              <a:rPr lang="en-US" b="1" dirty="0">
                <a:latin typeface="Arial" panose="020B0604020202020204" pitchFamily="34" charset="0"/>
              </a:rPr>
              <a:t> (Technology Sponsor)</a:t>
            </a:r>
            <a:r>
              <a:rPr lang="en-US" dirty="0">
                <a:latin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</a:rPr>
              <a:t>Sponsor </a:t>
            </a:r>
            <a:r>
              <a:rPr lang="en-US" dirty="0" err="1">
                <a:latin typeface="Arial" panose="020B0604020202020204" pitchFamily="34" charset="0"/>
              </a:rPr>
              <a:t>teknologi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menyediakan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dukungan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teknologi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acara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misalnya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perangkat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lunak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aplikasi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manajemen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acara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perangkat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keras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diperlukan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kelancaran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acara</a:t>
            </a:r>
            <a:r>
              <a:rPr lang="en-US" dirty="0">
                <a:latin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</a:rPr>
              <a:t>Mereka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sering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terlibat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acara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memerlukan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teknologi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tinggi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6"/>
            </a:pPr>
            <a:r>
              <a:rPr lang="en-US" b="1" dirty="0">
                <a:latin typeface="Arial" panose="020B0604020202020204" pitchFamily="34" charset="0"/>
              </a:rPr>
              <a:t>Sponsor </a:t>
            </a:r>
            <a:r>
              <a:rPr lang="en-US" b="1" dirty="0" err="1">
                <a:latin typeface="Arial" panose="020B0604020202020204" pitchFamily="34" charset="0"/>
              </a:rPr>
              <a:t>Keuangan</a:t>
            </a:r>
            <a:r>
              <a:rPr lang="en-US" b="1" dirty="0">
                <a:latin typeface="Arial" panose="020B0604020202020204" pitchFamily="34" charset="0"/>
              </a:rPr>
              <a:t> (Financial Sponsor)</a:t>
            </a:r>
            <a:r>
              <a:rPr lang="en-US" dirty="0">
                <a:latin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</a:rPr>
              <a:t>Sponsor </a:t>
            </a:r>
            <a:r>
              <a:rPr lang="en-US" dirty="0" err="1">
                <a:latin typeface="Arial" panose="020B0604020202020204" pitchFamily="34" charset="0"/>
              </a:rPr>
              <a:t>keuangan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memberikan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dukungan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berupa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dana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menyelenggarakan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acara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kegiatan</a:t>
            </a:r>
            <a:r>
              <a:rPr lang="en-US" dirty="0">
                <a:latin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bisa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mencakup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investasi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langsung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pembiayaan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kecil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kesepakatan</a:t>
            </a:r>
            <a:r>
              <a:rPr lang="en-US" dirty="0" smtClean="0">
                <a:latin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2506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609600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6"/>
            </a:pPr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7"/>
            </a:pPr>
            <a:r>
              <a:rPr lang="en-US" b="1" dirty="0">
                <a:latin typeface="Arial" panose="020B0604020202020204" pitchFamily="34" charset="0"/>
              </a:rPr>
              <a:t>Sponsor </a:t>
            </a:r>
            <a:r>
              <a:rPr lang="en-US" b="1" dirty="0" err="1">
                <a:latin typeface="Arial" panose="020B0604020202020204" pitchFamily="34" charset="0"/>
              </a:rPr>
              <a:t>Lokal</a:t>
            </a:r>
            <a:r>
              <a:rPr lang="en-US" b="1" dirty="0">
                <a:latin typeface="Arial" panose="020B0604020202020204" pitchFamily="34" charset="0"/>
              </a:rPr>
              <a:t> (Local Sponsor)</a:t>
            </a:r>
            <a:r>
              <a:rPr lang="en-US" dirty="0">
                <a:latin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</a:rPr>
              <a:t>Sponsor </a:t>
            </a:r>
            <a:r>
              <a:rPr lang="en-US" dirty="0" err="1">
                <a:latin typeface="Arial" panose="020B0604020202020204" pitchFamily="34" charset="0"/>
              </a:rPr>
              <a:t>lokal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individu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mendukung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acara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kegiatan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diselenggarakan</a:t>
            </a:r>
            <a:r>
              <a:rPr lang="en-US" dirty="0">
                <a:latin typeface="Arial" panose="020B0604020202020204" pitchFamily="34" charset="0"/>
              </a:rPr>
              <a:t> di area </a:t>
            </a:r>
            <a:r>
              <a:rPr lang="en-US" dirty="0" err="1">
                <a:latin typeface="Arial" panose="020B0604020202020204" pitchFamily="34" charset="0"/>
              </a:rPr>
              <a:t>geografis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tertentu</a:t>
            </a:r>
            <a:r>
              <a:rPr lang="en-US" dirty="0">
                <a:latin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</a:rPr>
              <a:t>Mereka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berfokus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meningkatkan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kesadaran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merek</a:t>
            </a:r>
            <a:r>
              <a:rPr lang="en-US" dirty="0">
                <a:latin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</a:rPr>
              <a:t>tingkat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lokal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8"/>
            </a:pPr>
            <a:r>
              <a:rPr lang="en-US" b="1" dirty="0">
                <a:latin typeface="Arial" panose="020B0604020202020204" pitchFamily="34" charset="0"/>
              </a:rPr>
              <a:t>Sponsor </a:t>
            </a:r>
            <a:r>
              <a:rPr lang="en-US" b="1" dirty="0" err="1">
                <a:latin typeface="Arial" panose="020B0604020202020204" pitchFamily="34" charset="0"/>
              </a:rPr>
              <a:t>Pengalaman</a:t>
            </a:r>
            <a:r>
              <a:rPr lang="en-US" b="1" dirty="0">
                <a:latin typeface="Arial" panose="020B0604020202020204" pitchFamily="34" charset="0"/>
              </a:rPr>
              <a:t> (Experience Sponsor)</a:t>
            </a:r>
            <a:r>
              <a:rPr lang="en-US" dirty="0">
                <a:latin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</a:rPr>
              <a:t>Sponsor </a:t>
            </a:r>
            <a:r>
              <a:rPr lang="en-US" dirty="0" err="1">
                <a:latin typeface="Arial" panose="020B0604020202020204" pitchFamily="34" charset="0"/>
              </a:rPr>
              <a:t>pengalaman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pihak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menyediakan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pengalaman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langsung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kepada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peserta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audiens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acara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seperti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tiket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perjalanan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akses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pengalaman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eksklusif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terkait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acara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9"/>
            </a:pPr>
            <a:r>
              <a:rPr lang="en-US" b="1" dirty="0">
                <a:latin typeface="Arial" panose="020B0604020202020204" pitchFamily="34" charset="0"/>
              </a:rPr>
              <a:t>Sponsor </a:t>
            </a:r>
            <a:r>
              <a:rPr lang="en-US" b="1" dirty="0" err="1">
                <a:latin typeface="Arial" panose="020B0604020202020204" pitchFamily="34" charset="0"/>
              </a:rPr>
              <a:t>Sosial</a:t>
            </a:r>
            <a:r>
              <a:rPr lang="en-US" b="1" dirty="0">
                <a:latin typeface="Arial" panose="020B0604020202020204" pitchFamily="34" charset="0"/>
              </a:rPr>
              <a:t> (Social Sponsor)</a:t>
            </a:r>
            <a:r>
              <a:rPr lang="en-US" dirty="0">
                <a:latin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</a:rPr>
              <a:t>Sponsor </a:t>
            </a:r>
            <a:r>
              <a:rPr lang="en-US" dirty="0" err="1">
                <a:latin typeface="Arial" panose="020B0604020202020204" pitchFamily="34" charset="0"/>
              </a:rPr>
              <a:t>sosial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berfokus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mendukung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acara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bertujuan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memberikan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manfaat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sosial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lingkungan</a:t>
            </a:r>
            <a:r>
              <a:rPr lang="en-US" dirty="0">
                <a:latin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</a:rPr>
              <a:t>Misalnya</a:t>
            </a:r>
            <a:r>
              <a:rPr lang="en-US" dirty="0">
                <a:latin typeface="Arial" panose="020B0604020202020204" pitchFamily="34" charset="0"/>
              </a:rPr>
              <a:t>, sponsor yang </a:t>
            </a:r>
            <a:r>
              <a:rPr lang="en-US" dirty="0" err="1">
                <a:latin typeface="Arial" panose="020B0604020202020204" pitchFamily="34" charset="0"/>
              </a:rPr>
              <a:t>mendukung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acara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amal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program </a:t>
            </a:r>
            <a:r>
              <a:rPr lang="en-US" dirty="0" err="1">
                <a:latin typeface="Arial" panose="020B0604020202020204" pitchFamily="34" charset="0"/>
              </a:rPr>
              <a:t>sosial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memiliki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tujuan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memberikan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dampak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positif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komunitas</a:t>
            </a:r>
            <a:r>
              <a:rPr lang="en-US" dirty="0">
                <a:latin typeface="Arial" panose="020B0604020202020204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10"/>
            </a:pPr>
            <a:r>
              <a:rPr lang="en-US" b="1" dirty="0">
                <a:latin typeface="Arial" panose="020B0604020202020204" pitchFamily="34" charset="0"/>
              </a:rPr>
              <a:t>Sponsor </a:t>
            </a:r>
            <a:r>
              <a:rPr lang="en-US" b="1" dirty="0" err="1">
                <a:latin typeface="Arial" panose="020B0604020202020204" pitchFamily="34" charset="0"/>
              </a:rPr>
              <a:t>Acara</a:t>
            </a:r>
            <a:r>
              <a:rPr lang="en-US" b="1" dirty="0">
                <a:latin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</a:rPr>
              <a:t>Khusus</a:t>
            </a:r>
            <a:r>
              <a:rPr lang="en-US" b="1" dirty="0">
                <a:latin typeface="Arial" panose="020B0604020202020204" pitchFamily="34" charset="0"/>
              </a:rPr>
              <a:t> (Event-Specific Sponsor)</a:t>
            </a:r>
            <a:r>
              <a:rPr lang="en-US" dirty="0">
                <a:latin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</a:rPr>
              <a:t>Sponsor </a:t>
            </a:r>
            <a:r>
              <a:rPr lang="en-US" dirty="0" err="1">
                <a:latin typeface="Arial" panose="020B0604020202020204" pitchFamily="34" charset="0"/>
              </a:rPr>
              <a:t>acara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khusus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mendukung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acara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bersifat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sementara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seperti</a:t>
            </a:r>
            <a:r>
              <a:rPr lang="en-US" dirty="0">
                <a:latin typeface="Arial" panose="020B0604020202020204" pitchFamily="34" charset="0"/>
              </a:rPr>
              <a:t> festival, </a:t>
            </a:r>
            <a:r>
              <a:rPr lang="en-US" dirty="0" err="1">
                <a:latin typeface="Arial" panose="020B0604020202020204" pitchFamily="34" charset="0"/>
              </a:rPr>
              <a:t>konser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pameran</a:t>
            </a:r>
            <a:r>
              <a:rPr lang="en-US" dirty="0">
                <a:latin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</a:rPr>
              <a:t>Mereka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berkontribusi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menyukseskan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acara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tertentu</a:t>
            </a:r>
            <a:r>
              <a:rPr lang="en-US" dirty="0">
                <a:latin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</a:rPr>
              <a:t>memiliki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durasi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terbatas</a:t>
            </a:r>
            <a:r>
              <a:rPr lang="en-US" dirty="0" smtClean="0">
                <a:latin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57025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" y="990600"/>
            <a:ext cx="8991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Tahap-tahap</a:t>
            </a:r>
            <a:r>
              <a:rPr lang="en-US" sz="2400" b="1" dirty="0" smtClean="0"/>
              <a:t> </a:t>
            </a:r>
            <a:r>
              <a:rPr lang="en-US" sz="2400" b="1" dirty="0" err="1"/>
              <a:t>pengembangan</a:t>
            </a:r>
            <a:r>
              <a:rPr lang="en-US" sz="2400" b="1" dirty="0"/>
              <a:t> </a:t>
            </a:r>
            <a:r>
              <a:rPr lang="en-US" sz="2400" b="1" dirty="0" err="1"/>
              <a:t>strategi</a:t>
            </a:r>
            <a:r>
              <a:rPr lang="en-US" sz="2400" b="1" dirty="0"/>
              <a:t> sponsorship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event:</a:t>
            </a:r>
          </a:p>
          <a:p>
            <a:r>
              <a:rPr lang="en-US" sz="2400" b="1" dirty="0"/>
              <a:t>1. </a:t>
            </a:r>
            <a:r>
              <a:rPr lang="en-US" sz="2400" b="1" dirty="0" err="1"/>
              <a:t>Menetapkan</a:t>
            </a:r>
            <a:r>
              <a:rPr lang="en-US" sz="2400" b="1" dirty="0"/>
              <a:t> </a:t>
            </a:r>
            <a:r>
              <a:rPr lang="en-US" sz="2400" b="1" dirty="0" err="1"/>
              <a:t>Tujuan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Sasaran</a:t>
            </a:r>
            <a:r>
              <a:rPr lang="en-US" sz="2400" b="1" dirty="0"/>
              <a:t> </a:t>
            </a:r>
            <a:r>
              <a:rPr lang="en-US" sz="2400" b="1" dirty="0" err="1"/>
              <a:t>Acara</a:t>
            </a:r>
            <a:endParaRPr lang="en-US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 err="1"/>
              <a:t>Identifikasi</a:t>
            </a:r>
            <a:r>
              <a:rPr lang="en-US" sz="2400" b="1" dirty="0"/>
              <a:t> </a:t>
            </a:r>
            <a:r>
              <a:rPr lang="en-US" sz="2400" b="1" dirty="0" err="1"/>
              <a:t>Tujuan</a:t>
            </a:r>
            <a:r>
              <a:rPr lang="en-US" sz="2400" b="1" dirty="0"/>
              <a:t> </a:t>
            </a:r>
            <a:r>
              <a:rPr lang="en-US" sz="2400" b="1" dirty="0" err="1"/>
              <a:t>Acara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acara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diselenggarakan</a:t>
            </a:r>
            <a:r>
              <a:rPr lang="en-US" sz="2400" dirty="0"/>
              <a:t>,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brand awareness,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penjualan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amal</a:t>
            </a:r>
            <a:r>
              <a:rPr lang="en-US" sz="24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b="1" dirty="0" err="1"/>
              <a:t>Tentukan</a:t>
            </a:r>
            <a:r>
              <a:rPr lang="en-US" sz="2400" b="1" dirty="0"/>
              <a:t> </a:t>
            </a:r>
            <a:r>
              <a:rPr lang="en-US" sz="2400" b="1" dirty="0" err="1"/>
              <a:t>Sasaran</a:t>
            </a:r>
            <a:r>
              <a:rPr lang="en-US" sz="2400" b="1" dirty="0"/>
              <a:t> Sponsor:</a:t>
            </a:r>
            <a:r>
              <a:rPr lang="en-US" sz="2400" dirty="0"/>
              <a:t>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dicapai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sponsor,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dana</a:t>
            </a:r>
            <a:r>
              <a:rPr lang="en-US" sz="2400" dirty="0"/>
              <a:t> yang </a:t>
            </a:r>
            <a:r>
              <a:rPr lang="en-US" sz="2400" dirty="0" err="1"/>
              <a:t>dibutuhkan</a:t>
            </a:r>
            <a:r>
              <a:rPr lang="en-US" sz="2400" dirty="0"/>
              <a:t>, </a:t>
            </a:r>
            <a:r>
              <a:rPr lang="en-US" sz="2400" dirty="0" err="1"/>
              <a:t>pengenalan</a:t>
            </a:r>
            <a:r>
              <a:rPr lang="en-US" sz="2400" dirty="0"/>
              <a:t> </a:t>
            </a:r>
            <a:r>
              <a:rPr lang="en-US" sz="2400" dirty="0" err="1"/>
              <a:t>merek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 err="1"/>
              <a:t>Kaitkan</a:t>
            </a:r>
            <a:r>
              <a:rPr lang="en-US" sz="2400" b="1" dirty="0"/>
              <a:t> </a:t>
            </a:r>
            <a:r>
              <a:rPr lang="en-US" sz="2400" b="1" dirty="0" err="1"/>
              <a:t>Tujuan</a:t>
            </a:r>
            <a:r>
              <a:rPr lang="en-US" sz="2400" b="1" dirty="0"/>
              <a:t> </a:t>
            </a:r>
            <a:r>
              <a:rPr lang="en-US" sz="2400" b="1" dirty="0" err="1"/>
              <a:t>Acara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Kepentingan</a:t>
            </a:r>
            <a:r>
              <a:rPr lang="en-US" sz="2400" b="1" dirty="0"/>
              <a:t> Sponsor:</a:t>
            </a:r>
            <a:r>
              <a:rPr lang="en-US" sz="2400" dirty="0"/>
              <a:t> </a:t>
            </a:r>
            <a:r>
              <a:rPr lang="en-US" sz="2400" dirty="0" err="1"/>
              <a:t>Pastikan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acara</a:t>
            </a:r>
            <a:r>
              <a:rPr lang="en-US" sz="2400" dirty="0"/>
              <a:t> </a:t>
            </a:r>
            <a:r>
              <a:rPr lang="en-US" sz="2400" dirty="0" err="1"/>
              <a:t>selaras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yang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dicapai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sponsor.</a:t>
            </a:r>
          </a:p>
        </p:txBody>
      </p:sp>
    </p:spTree>
    <p:extLst>
      <p:ext uri="{BB962C8B-B14F-4D97-AF65-F5344CB8AC3E}">
        <p14:creationId xmlns:p14="http://schemas.microsoft.com/office/powerpoint/2010/main" val="360990320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0500" y="381000"/>
            <a:ext cx="8763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b="1" dirty="0"/>
              <a:t>2. </a:t>
            </a:r>
            <a:r>
              <a:rPr lang="en-US" sz="2200" b="1" dirty="0" err="1"/>
              <a:t>Menentukan</a:t>
            </a:r>
            <a:r>
              <a:rPr lang="en-US" sz="2200" b="1" dirty="0"/>
              <a:t> </a:t>
            </a:r>
            <a:r>
              <a:rPr lang="en-US" sz="2200" b="1" dirty="0" err="1"/>
              <a:t>Audiens</a:t>
            </a:r>
            <a:r>
              <a:rPr lang="en-US" sz="2200" b="1" dirty="0"/>
              <a:t> </a:t>
            </a:r>
            <a:r>
              <a:rPr lang="en-US" sz="2200" b="1" dirty="0" err="1"/>
              <a:t>dan</a:t>
            </a:r>
            <a:r>
              <a:rPr lang="en-US" sz="2200" b="1" dirty="0"/>
              <a:t> Target </a:t>
            </a:r>
            <a:r>
              <a:rPr lang="en-US" sz="2200" b="1" dirty="0" err="1"/>
              <a:t>Pasar</a:t>
            </a:r>
            <a:endParaRPr lang="en-US" sz="2200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200" b="1" dirty="0" err="1"/>
              <a:t>Analisis</a:t>
            </a:r>
            <a:r>
              <a:rPr lang="en-US" sz="2200" b="1" dirty="0"/>
              <a:t> </a:t>
            </a:r>
            <a:r>
              <a:rPr lang="en-US" sz="2200" b="1" dirty="0" err="1"/>
              <a:t>Audiens</a:t>
            </a:r>
            <a:r>
              <a:rPr lang="en-US" sz="2200" b="1" dirty="0"/>
              <a:t>:</a:t>
            </a:r>
            <a:r>
              <a:rPr lang="en-US" sz="2200" dirty="0"/>
              <a:t> </a:t>
            </a:r>
            <a:r>
              <a:rPr lang="en-US" sz="2200" dirty="0" err="1"/>
              <a:t>Identifikasi</a:t>
            </a:r>
            <a:r>
              <a:rPr lang="en-US" sz="2200" dirty="0"/>
              <a:t> </a:t>
            </a:r>
            <a:r>
              <a:rPr lang="en-US" sz="2200" dirty="0" err="1"/>
              <a:t>siapa</a:t>
            </a:r>
            <a:r>
              <a:rPr lang="en-US" sz="2200" dirty="0"/>
              <a:t> </a:t>
            </a:r>
            <a:r>
              <a:rPr lang="en-US" sz="2200" dirty="0" err="1"/>
              <a:t>audiens</a:t>
            </a:r>
            <a:r>
              <a:rPr lang="en-US" sz="2200" dirty="0"/>
              <a:t> yang </a:t>
            </a:r>
            <a:r>
              <a:rPr lang="en-US" sz="2200" dirty="0" err="1"/>
              <a:t>akan</a:t>
            </a:r>
            <a:r>
              <a:rPr lang="en-US" sz="2200" dirty="0"/>
              <a:t> </a:t>
            </a:r>
            <a:r>
              <a:rPr lang="en-US" sz="2200" dirty="0" err="1"/>
              <a:t>hadir</a:t>
            </a:r>
            <a:r>
              <a:rPr lang="en-US" sz="2200" dirty="0"/>
              <a:t> di </a:t>
            </a:r>
            <a:r>
              <a:rPr lang="en-US" sz="2200" dirty="0" err="1"/>
              <a:t>acara</a:t>
            </a:r>
            <a:r>
              <a:rPr lang="en-US" sz="2200" dirty="0"/>
              <a:t> </a:t>
            </a:r>
            <a:r>
              <a:rPr lang="en-US" sz="2200" dirty="0" err="1"/>
              <a:t>tersebut</a:t>
            </a:r>
            <a:r>
              <a:rPr lang="en-US" sz="2200" dirty="0"/>
              <a:t> (</a:t>
            </a:r>
            <a:r>
              <a:rPr lang="en-US" sz="2200" dirty="0" err="1"/>
              <a:t>misalnya</a:t>
            </a:r>
            <a:r>
              <a:rPr lang="en-US" sz="2200" dirty="0"/>
              <a:t> </a:t>
            </a:r>
            <a:r>
              <a:rPr lang="en-US" sz="2200" dirty="0" err="1"/>
              <a:t>usia</a:t>
            </a:r>
            <a:r>
              <a:rPr lang="en-US" sz="2200" dirty="0"/>
              <a:t>, </a:t>
            </a:r>
            <a:r>
              <a:rPr lang="en-US" sz="2200" dirty="0" err="1"/>
              <a:t>jenis</a:t>
            </a:r>
            <a:r>
              <a:rPr lang="en-US" sz="2200" dirty="0"/>
              <a:t> </a:t>
            </a:r>
            <a:r>
              <a:rPr lang="en-US" sz="2200" dirty="0" err="1"/>
              <a:t>kelamin</a:t>
            </a:r>
            <a:r>
              <a:rPr lang="en-US" sz="2200" dirty="0"/>
              <a:t>, </a:t>
            </a:r>
            <a:r>
              <a:rPr lang="en-US" sz="2200" dirty="0" err="1"/>
              <a:t>lokasi</a:t>
            </a:r>
            <a:r>
              <a:rPr lang="en-US" sz="2200" dirty="0"/>
              <a:t> </a:t>
            </a:r>
            <a:r>
              <a:rPr lang="en-US" sz="2200" dirty="0" err="1"/>
              <a:t>geografis</a:t>
            </a:r>
            <a:r>
              <a:rPr lang="en-US" sz="2200" dirty="0"/>
              <a:t>, </a:t>
            </a:r>
            <a:r>
              <a:rPr lang="en-US" sz="2200" dirty="0" err="1"/>
              <a:t>minat</a:t>
            </a:r>
            <a:r>
              <a:rPr lang="en-US" sz="2200" dirty="0"/>
              <a:t>, </a:t>
            </a:r>
            <a:r>
              <a:rPr lang="en-US" sz="2200" dirty="0" err="1"/>
              <a:t>dll</a:t>
            </a:r>
            <a:r>
              <a:rPr lang="en-US" sz="2200" dirty="0"/>
              <a:t>.).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penting</a:t>
            </a:r>
            <a:r>
              <a:rPr lang="en-US" sz="2200" dirty="0"/>
              <a:t> </a:t>
            </a:r>
            <a:r>
              <a:rPr lang="en-US" sz="2200" dirty="0" err="1"/>
              <a:t>karena</a:t>
            </a:r>
            <a:r>
              <a:rPr lang="en-US" sz="2200" dirty="0"/>
              <a:t> sponsor </a:t>
            </a:r>
            <a:r>
              <a:rPr lang="en-US" sz="2200" dirty="0" err="1"/>
              <a:t>biasanya</a:t>
            </a:r>
            <a:r>
              <a:rPr lang="en-US" sz="2200" dirty="0"/>
              <a:t> </a:t>
            </a:r>
            <a:r>
              <a:rPr lang="en-US" sz="2200" dirty="0" err="1"/>
              <a:t>mencari</a:t>
            </a:r>
            <a:r>
              <a:rPr lang="en-US" sz="2200" dirty="0"/>
              <a:t> </a:t>
            </a:r>
            <a:r>
              <a:rPr lang="en-US" sz="2200" dirty="0" err="1"/>
              <a:t>audiens</a:t>
            </a:r>
            <a:r>
              <a:rPr lang="en-US" sz="2200" dirty="0"/>
              <a:t> yang </a:t>
            </a:r>
            <a:r>
              <a:rPr lang="en-US" sz="2200" dirty="0" err="1"/>
              <a:t>sesuai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target </a:t>
            </a:r>
            <a:r>
              <a:rPr lang="en-US" sz="2200" dirty="0" err="1"/>
              <a:t>pasar</a:t>
            </a:r>
            <a:r>
              <a:rPr lang="en-US" sz="2200" dirty="0"/>
              <a:t> </a:t>
            </a:r>
            <a:r>
              <a:rPr lang="en-US" sz="2200" dirty="0" err="1"/>
              <a:t>mereka</a:t>
            </a:r>
            <a:r>
              <a:rPr lang="en-US" sz="22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200" b="1" dirty="0" err="1"/>
              <a:t>Pahami</a:t>
            </a:r>
            <a:r>
              <a:rPr lang="en-US" sz="2200" b="1" dirty="0"/>
              <a:t> </a:t>
            </a:r>
            <a:r>
              <a:rPr lang="en-US" sz="2200" b="1" dirty="0" err="1"/>
              <a:t>Preferensi</a:t>
            </a:r>
            <a:r>
              <a:rPr lang="en-US" sz="2200" b="1" dirty="0"/>
              <a:t> Sponsor:</a:t>
            </a:r>
            <a:r>
              <a:rPr lang="en-US" sz="2200" dirty="0"/>
              <a:t> </a:t>
            </a:r>
            <a:r>
              <a:rPr lang="en-US" sz="2200" dirty="0" err="1"/>
              <a:t>Pahami</a:t>
            </a:r>
            <a:r>
              <a:rPr lang="en-US" sz="2200" dirty="0"/>
              <a:t> </a:t>
            </a:r>
            <a:r>
              <a:rPr lang="en-US" sz="2200" dirty="0" err="1"/>
              <a:t>siapa</a:t>
            </a:r>
            <a:r>
              <a:rPr lang="en-US" sz="2200" dirty="0"/>
              <a:t> </a:t>
            </a:r>
            <a:r>
              <a:rPr lang="en-US" sz="2200" dirty="0" err="1"/>
              <a:t>audiens</a:t>
            </a:r>
            <a:r>
              <a:rPr lang="en-US" sz="2200" dirty="0"/>
              <a:t> yang </a:t>
            </a:r>
            <a:r>
              <a:rPr lang="en-US" sz="2200" dirty="0" err="1"/>
              <a:t>ingin</a:t>
            </a:r>
            <a:r>
              <a:rPr lang="en-US" sz="2200" dirty="0"/>
              <a:t> </a:t>
            </a:r>
            <a:r>
              <a:rPr lang="en-US" sz="2200" dirty="0" err="1"/>
              <a:t>dijangkau</a:t>
            </a:r>
            <a:r>
              <a:rPr lang="en-US" sz="2200" dirty="0"/>
              <a:t> </a:t>
            </a:r>
            <a:r>
              <a:rPr lang="en-US" sz="2200" dirty="0" err="1"/>
              <a:t>oleh</a:t>
            </a:r>
            <a:r>
              <a:rPr lang="en-US" sz="2200" dirty="0"/>
              <a:t> sponsor, </a:t>
            </a:r>
            <a:r>
              <a:rPr lang="en-US" sz="2200" dirty="0" err="1"/>
              <a:t>serta</a:t>
            </a:r>
            <a:r>
              <a:rPr lang="en-US" sz="2200" dirty="0"/>
              <a:t> </a:t>
            </a:r>
            <a:r>
              <a:rPr lang="en-US" sz="2200" dirty="0" err="1"/>
              <a:t>apa</a:t>
            </a:r>
            <a:r>
              <a:rPr lang="en-US" sz="2200" dirty="0"/>
              <a:t> yang </a:t>
            </a:r>
            <a:r>
              <a:rPr lang="en-US" sz="2200" dirty="0" err="1"/>
              <a:t>mereka</a:t>
            </a:r>
            <a:r>
              <a:rPr lang="en-US" sz="2200" dirty="0"/>
              <a:t> </a:t>
            </a:r>
            <a:r>
              <a:rPr lang="en-US" sz="2200" dirty="0" err="1"/>
              <a:t>butuhkan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acara</a:t>
            </a:r>
            <a:r>
              <a:rPr lang="en-US" sz="2200" dirty="0"/>
              <a:t> </a:t>
            </a:r>
            <a:r>
              <a:rPr lang="en-US" sz="2200" dirty="0" err="1"/>
              <a:t>tersebut</a:t>
            </a:r>
            <a:r>
              <a:rPr lang="en-US" sz="2200" dirty="0"/>
              <a:t> (</a:t>
            </a:r>
            <a:r>
              <a:rPr lang="en-US" sz="2200" dirty="0" err="1"/>
              <a:t>misalnya</a:t>
            </a:r>
            <a:r>
              <a:rPr lang="en-US" sz="2200" dirty="0"/>
              <a:t>, </a:t>
            </a:r>
            <a:r>
              <a:rPr lang="en-US" sz="2200" dirty="0" err="1"/>
              <a:t>akses</a:t>
            </a:r>
            <a:r>
              <a:rPr lang="en-US" sz="2200" dirty="0"/>
              <a:t> </a:t>
            </a:r>
            <a:r>
              <a:rPr lang="en-US" sz="2200" dirty="0" err="1"/>
              <a:t>ke</a:t>
            </a:r>
            <a:r>
              <a:rPr lang="en-US" sz="2200" dirty="0"/>
              <a:t> </a:t>
            </a:r>
            <a:r>
              <a:rPr lang="en-US" sz="2200" dirty="0" err="1"/>
              <a:t>demografi</a:t>
            </a:r>
            <a:r>
              <a:rPr lang="en-US" sz="2200" dirty="0"/>
              <a:t> </a:t>
            </a:r>
            <a:r>
              <a:rPr lang="en-US" sz="2200" dirty="0" err="1"/>
              <a:t>tertentu</a:t>
            </a:r>
            <a:r>
              <a:rPr lang="en-US" sz="2200" dirty="0"/>
              <a:t>).</a:t>
            </a:r>
          </a:p>
          <a:p>
            <a:pPr algn="just"/>
            <a:r>
              <a:rPr lang="en-US" sz="2200" b="1" dirty="0"/>
              <a:t>3. </a:t>
            </a:r>
            <a:r>
              <a:rPr lang="en-US" sz="2200" b="1" dirty="0" err="1"/>
              <a:t>Menganalisis</a:t>
            </a:r>
            <a:r>
              <a:rPr lang="en-US" sz="2200" b="1" dirty="0"/>
              <a:t> </a:t>
            </a:r>
            <a:r>
              <a:rPr lang="en-US" sz="2200" b="1" dirty="0" err="1"/>
              <a:t>Potensi</a:t>
            </a:r>
            <a:r>
              <a:rPr lang="en-US" sz="2200" b="1" dirty="0"/>
              <a:t> Sponsor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200" b="1" dirty="0" err="1"/>
              <a:t>Identifikasi</a:t>
            </a:r>
            <a:r>
              <a:rPr lang="en-US" sz="2200" b="1" dirty="0"/>
              <a:t> </a:t>
            </a:r>
            <a:r>
              <a:rPr lang="en-US" sz="2200" b="1" dirty="0" err="1"/>
              <a:t>Potensi</a:t>
            </a:r>
            <a:r>
              <a:rPr lang="en-US" sz="2200" b="1" dirty="0"/>
              <a:t> Sponsor:</a:t>
            </a:r>
            <a:r>
              <a:rPr lang="en-US" sz="2200" dirty="0"/>
              <a:t> </a:t>
            </a:r>
            <a:r>
              <a:rPr lang="en-US" sz="2200" dirty="0" err="1"/>
              <a:t>Tentukan</a:t>
            </a:r>
            <a:r>
              <a:rPr lang="en-US" sz="2200" dirty="0"/>
              <a:t> </a:t>
            </a:r>
            <a:r>
              <a:rPr lang="en-US" sz="2200" dirty="0" err="1"/>
              <a:t>jenis</a:t>
            </a:r>
            <a:r>
              <a:rPr lang="en-US" sz="2200" dirty="0"/>
              <a:t> </a:t>
            </a:r>
            <a:r>
              <a:rPr lang="en-US" sz="2200" dirty="0" err="1"/>
              <a:t>perusahaan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individu</a:t>
            </a:r>
            <a:r>
              <a:rPr lang="en-US" sz="2200" dirty="0"/>
              <a:t> yang </a:t>
            </a:r>
            <a:r>
              <a:rPr lang="en-US" sz="2200" dirty="0" err="1"/>
              <a:t>mungkin</a:t>
            </a:r>
            <a:r>
              <a:rPr lang="en-US" sz="2200" dirty="0"/>
              <a:t> </a:t>
            </a:r>
            <a:r>
              <a:rPr lang="en-US" sz="2200" dirty="0" err="1"/>
              <a:t>tertarik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menjadi</a:t>
            </a:r>
            <a:r>
              <a:rPr lang="en-US" sz="2200" dirty="0"/>
              <a:t> sponsor. </a:t>
            </a:r>
            <a:r>
              <a:rPr lang="en-US" sz="2200" dirty="0" err="1"/>
              <a:t>Pertimbangkan</a:t>
            </a:r>
            <a:r>
              <a:rPr lang="en-US" sz="2200" dirty="0"/>
              <a:t> </a:t>
            </a:r>
            <a:r>
              <a:rPr lang="en-US" sz="2200" dirty="0" err="1"/>
              <a:t>perusahaan</a:t>
            </a:r>
            <a:r>
              <a:rPr lang="en-US" sz="2200" dirty="0"/>
              <a:t> yang </a:t>
            </a:r>
            <a:r>
              <a:rPr lang="en-US" sz="2200" dirty="0" err="1"/>
              <a:t>memiliki</a:t>
            </a:r>
            <a:r>
              <a:rPr lang="en-US" sz="2200" dirty="0"/>
              <a:t> </a:t>
            </a:r>
            <a:r>
              <a:rPr lang="en-US" sz="2200" dirty="0" err="1"/>
              <a:t>kesamaan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, </a:t>
            </a:r>
            <a:r>
              <a:rPr lang="en-US" sz="2200" dirty="0" err="1"/>
              <a:t>produk</a:t>
            </a:r>
            <a:r>
              <a:rPr lang="en-US" sz="2200" dirty="0"/>
              <a:t>,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audiens</a:t>
            </a:r>
            <a:r>
              <a:rPr lang="en-US" sz="2200" dirty="0"/>
              <a:t> yang </a:t>
            </a:r>
            <a:r>
              <a:rPr lang="en-US" sz="2200" dirty="0" err="1"/>
              <a:t>relevan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acara</a:t>
            </a:r>
            <a:r>
              <a:rPr lang="en-US" sz="22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200" b="1" dirty="0" err="1"/>
              <a:t>Klasifikasikan</a:t>
            </a:r>
            <a:r>
              <a:rPr lang="en-US" sz="2200" b="1" dirty="0"/>
              <a:t> Sponsor:</a:t>
            </a:r>
            <a:r>
              <a:rPr lang="en-US" sz="2200" dirty="0"/>
              <a:t> </a:t>
            </a:r>
            <a:r>
              <a:rPr lang="en-US" sz="2200" dirty="0" err="1"/>
              <a:t>Kelompokkan</a:t>
            </a:r>
            <a:r>
              <a:rPr lang="en-US" sz="2200" dirty="0"/>
              <a:t> sponsor </a:t>
            </a:r>
            <a:r>
              <a:rPr lang="en-US" sz="2200" dirty="0" err="1"/>
              <a:t>berdasarkan</a:t>
            </a:r>
            <a:r>
              <a:rPr lang="en-US" sz="2200" dirty="0"/>
              <a:t> </a:t>
            </a:r>
            <a:r>
              <a:rPr lang="en-US" sz="2200" dirty="0" err="1"/>
              <a:t>kategori</a:t>
            </a:r>
            <a:r>
              <a:rPr lang="en-US" sz="2200" dirty="0"/>
              <a:t> </a:t>
            </a:r>
            <a:r>
              <a:rPr lang="en-US" sz="2200" dirty="0" err="1"/>
              <a:t>mereka</a:t>
            </a:r>
            <a:r>
              <a:rPr lang="en-US" sz="2200" dirty="0"/>
              <a:t> (</a:t>
            </a:r>
            <a:r>
              <a:rPr lang="en-US" sz="2200" dirty="0" err="1"/>
              <a:t>misalnya</a:t>
            </a:r>
            <a:r>
              <a:rPr lang="en-US" sz="2200" dirty="0"/>
              <a:t>, sponsor </a:t>
            </a:r>
            <a:r>
              <a:rPr lang="en-US" sz="2200" dirty="0" err="1"/>
              <a:t>utama</a:t>
            </a:r>
            <a:r>
              <a:rPr lang="en-US" sz="2200" dirty="0"/>
              <a:t>, sponsor </a:t>
            </a:r>
            <a:r>
              <a:rPr lang="en-US" sz="2200" dirty="0" err="1"/>
              <a:t>sekunder</a:t>
            </a:r>
            <a:r>
              <a:rPr lang="en-US" sz="2200" dirty="0"/>
              <a:t>, sponsor </a:t>
            </a:r>
            <a:r>
              <a:rPr lang="en-US" sz="2200" dirty="0" err="1"/>
              <a:t>produk</a:t>
            </a:r>
            <a:r>
              <a:rPr lang="en-US" sz="2200" dirty="0"/>
              <a:t>, </a:t>
            </a:r>
            <a:r>
              <a:rPr lang="en-US" sz="2200" dirty="0" err="1"/>
              <a:t>dll</a:t>
            </a:r>
            <a:r>
              <a:rPr lang="en-US" sz="2200" dirty="0"/>
              <a:t>.).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200" b="1" dirty="0" err="1"/>
              <a:t>Evaluasi</a:t>
            </a:r>
            <a:r>
              <a:rPr lang="en-US" sz="2200" b="1" dirty="0"/>
              <a:t> </a:t>
            </a:r>
            <a:r>
              <a:rPr lang="en-US" sz="2200" b="1" dirty="0" err="1"/>
              <a:t>Kesesuaian</a:t>
            </a:r>
            <a:r>
              <a:rPr lang="en-US" sz="2200" b="1" dirty="0"/>
              <a:t> </a:t>
            </a:r>
            <a:r>
              <a:rPr lang="en-US" sz="2200" b="1" dirty="0" err="1"/>
              <a:t>Merek</a:t>
            </a:r>
            <a:r>
              <a:rPr lang="en-US" sz="2200" b="1" dirty="0"/>
              <a:t>:</a:t>
            </a:r>
            <a:r>
              <a:rPr lang="en-US" sz="2200" dirty="0"/>
              <a:t> </a:t>
            </a:r>
            <a:r>
              <a:rPr lang="en-US" sz="2200" dirty="0" err="1"/>
              <a:t>Pastikan</a:t>
            </a:r>
            <a:r>
              <a:rPr lang="en-US" sz="2200" dirty="0"/>
              <a:t> sponsor yang </a:t>
            </a:r>
            <a:r>
              <a:rPr lang="en-US" sz="2200" dirty="0" err="1"/>
              <a:t>dipilih</a:t>
            </a:r>
            <a:r>
              <a:rPr lang="en-US" sz="2200" dirty="0"/>
              <a:t> </a:t>
            </a:r>
            <a:r>
              <a:rPr lang="en-US" sz="2200" dirty="0" err="1"/>
              <a:t>cocok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acara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audiensnya</a:t>
            </a:r>
            <a:r>
              <a:rPr lang="en-US" sz="2200" dirty="0"/>
              <a:t>. </a:t>
            </a:r>
            <a:r>
              <a:rPr lang="en-US" sz="2200" dirty="0" err="1"/>
              <a:t>Keberhasilan</a:t>
            </a:r>
            <a:r>
              <a:rPr lang="en-US" sz="2200" dirty="0"/>
              <a:t> sponsor </a:t>
            </a:r>
            <a:r>
              <a:rPr lang="en-US" sz="2200" dirty="0" err="1"/>
              <a:t>bergantung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keselarasan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714866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4636" y="533400"/>
            <a:ext cx="90678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4. </a:t>
            </a:r>
            <a:r>
              <a:rPr lang="en-US" b="1" dirty="0" err="1"/>
              <a:t>Menyusun</a:t>
            </a:r>
            <a:r>
              <a:rPr lang="en-US" b="1" dirty="0"/>
              <a:t> Proposal Sponsorship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Buat</a:t>
            </a:r>
            <a:r>
              <a:rPr lang="en-US" b="1" dirty="0"/>
              <a:t> </a:t>
            </a:r>
            <a:r>
              <a:rPr lang="en-US" b="1" dirty="0" err="1"/>
              <a:t>Paket</a:t>
            </a:r>
            <a:r>
              <a:rPr lang="en-US" b="1" dirty="0"/>
              <a:t> Sponsorship:</a:t>
            </a:r>
            <a:r>
              <a:rPr lang="en-US" dirty="0"/>
              <a:t> </a:t>
            </a:r>
            <a:r>
              <a:rPr lang="en-US" dirty="0" err="1"/>
              <a:t>Tawarkan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sponsorship,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eksposur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 di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promosi</a:t>
            </a:r>
            <a:r>
              <a:rPr lang="en-US" dirty="0"/>
              <a:t>, logo di </a:t>
            </a:r>
            <a:r>
              <a:rPr lang="en-US" dirty="0" err="1"/>
              <a:t>spanduk</a:t>
            </a:r>
            <a:r>
              <a:rPr lang="en-US" dirty="0"/>
              <a:t>,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logo di media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Tentukan</a:t>
            </a:r>
            <a:r>
              <a:rPr lang="en-US" b="1" dirty="0"/>
              <a:t> </a:t>
            </a:r>
            <a:r>
              <a:rPr lang="en-US" b="1" dirty="0" err="1"/>
              <a:t>Manfaat</a:t>
            </a:r>
            <a:r>
              <a:rPr lang="en-US" b="1" dirty="0"/>
              <a:t> yang </a:t>
            </a:r>
            <a:r>
              <a:rPr lang="en-US" b="1" dirty="0" err="1"/>
              <a:t>Diberikan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didapatkan</a:t>
            </a:r>
            <a:r>
              <a:rPr lang="en-US" dirty="0"/>
              <a:t> sponsor,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visibilitas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,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 target,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lain-lain.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Tawarkan</a:t>
            </a:r>
            <a:r>
              <a:rPr lang="en-US" b="1" dirty="0"/>
              <a:t> Value Proposition:</a:t>
            </a:r>
            <a:r>
              <a:rPr lang="en-US" dirty="0"/>
              <a:t> </a:t>
            </a:r>
            <a:r>
              <a:rPr lang="en-US" dirty="0" err="1"/>
              <a:t>Soroti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 yang </a:t>
            </a:r>
            <a:r>
              <a:rPr lang="en-US" dirty="0" err="1"/>
              <a:t>ditawarkan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sponsor,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jangkauan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, media exposure,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.</a:t>
            </a:r>
          </a:p>
          <a:p>
            <a:r>
              <a:rPr lang="en-US" b="1" dirty="0"/>
              <a:t>5. </a:t>
            </a:r>
            <a:r>
              <a:rPr lang="en-US" b="1" dirty="0" err="1"/>
              <a:t>Negosiasi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Menyusun</a:t>
            </a:r>
            <a:r>
              <a:rPr lang="en-US" b="1" dirty="0"/>
              <a:t> </a:t>
            </a:r>
            <a:r>
              <a:rPr lang="en-US" b="1" dirty="0" err="1"/>
              <a:t>Kesepakatan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Buka</a:t>
            </a:r>
            <a:r>
              <a:rPr lang="en-US" b="1" dirty="0"/>
              <a:t>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Negosiasi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Diskusikan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sponsor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pastikan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dibicarakan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disepakati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,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,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promosi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Tentukan</a:t>
            </a:r>
            <a:r>
              <a:rPr lang="en-US" b="1" dirty="0"/>
              <a:t> </a:t>
            </a:r>
            <a:r>
              <a:rPr lang="en-US" b="1" dirty="0" err="1"/>
              <a:t>Durasi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Bentuk</a:t>
            </a:r>
            <a:r>
              <a:rPr lang="en-US" b="1" dirty="0"/>
              <a:t> </a:t>
            </a:r>
            <a:r>
              <a:rPr lang="en-US" b="1" dirty="0" err="1"/>
              <a:t>Dukungan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Negosiasikan</a:t>
            </a:r>
            <a:r>
              <a:rPr lang="en-US" dirty="0"/>
              <a:t> </a:t>
            </a:r>
            <a:r>
              <a:rPr lang="en-US" dirty="0" err="1"/>
              <a:t>durasi</a:t>
            </a:r>
            <a:r>
              <a:rPr lang="en-US" dirty="0"/>
              <a:t> </a:t>
            </a:r>
            <a:r>
              <a:rPr lang="en-US" dirty="0" err="1"/>
              <a:t>kemitraan</a:t>
            </a:r>
            <a:r>
              <a:rPr lang="en-US" dirty="0"/>
              <a:t> sponsorship (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)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,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finansial</a:t>
            </a:r>
            <a:r>
              <a:rPr lang="en-US" dirty="0"/>
              <a:t>, 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Tulis</a:t>
            </a:r>
            <a:r>
              <a:rPr lang="en-US" b="1" dirty="0"/>
              <a:t> </a:t>
            </a:r>
            <a:r>
              <a:rPr lang="en-US" b="1" dirty="0" err="1"/>
              <a:t>Kontrak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tercapai</a:t>
            </a:r>
            <a:r>
              <a:rPr lang="en-US" dirty="0"/>
              <a:t>, </a:t>
            </a:r>
            <a:r>
              <a:rPr lang="en-US" dirty="0" err="1"/>
              <a:t>pastikan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yang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eksposur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,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belah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detail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5108372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44780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6. </a:t>
            </a:r>
            <a:r>
              <a:rPr lang="en-US" sz="2000" b="1" dirty="0" err="1"/>
              <a:t>Mengimplementasikan</a:t>
            </a:r>
            <a:r>
              <a:rPr lang="en-US" sz="2000" b="1" dirty="0"/>
              <a:t> </a:t>
            </a:r>
            <a:r>
              <a:rPr lang="en-US" sz="2000" b="1" dirty="0" err="1"/>
              <a:t>Strategi</a:t>
            </a:r>
            <a:r>
              <a:rPr lang="en-US" sz="2000" b="1" dirty="0"/>
              <a:t> Sponsorship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Eksekusi</a:t>
            </a:r>
            <a:r>
              <a:rPr lang="en-US" sz="2000" b="1" dirty="0"/>
              <a:t> </a:t>
            </a:r>
            <a:r>
              <a:rPr lang="en-US" sz="2000" b="1" dirty="0" err="1"/>
              <a:t>Kegiatan</a:t>
            </a:r>
            <a:r>
              <a:rPr lang="en-US" sz="2000" b="1" dirty="0"/>
              <a:t> </a:t>
            </a:r>
            <a:r>
              <a:rPr lang="en-US" sz="2000" b="1" dirty="0" err="1"/>
              <a:t>Promosi</a:t>
            </a:r>
            <a:r>
              <a:rPr lang="en-US" sz="2000" b="1" dirty="0"/>
              <a:t>:</a:t>
            </a:r>
            <a:r>
              <a:rPr lang="en-US" sz="2000" dirty="0"/>
              <a:t> </a:t>
            </a:r>
            <a:r>
              <a:rPr lang="en-US" sz="2000" dirty="0" err="1"/>
              <a:t>Lakukan</a:t>
            </a:r>
            <a:r>
              <a:rPr lang="en-US" sz="2000" dirty="0"/>
              <a:t> </a:t>
            </a:r>
            <a:r>
              <a:rPr lang="en-US" sz="2000" dirty="0" err="1"/>
              <a:t>eksekusi</a:t>
            </a:r>
            <a:r>
              <a:rPr lang="en-US" sz="2000" dirty="0"/>
              <a:t> </a:t>
            </a:r>
            <a:r>
              <a:rPr lang="en-US" sz="2000" dirty="0" err="1"/>
              <a:t>paket</a:t>
            </a:r>
            <a:r>
              <a:rPr lang="en-US" sz="2000" dirty="0"/>
              <a:t> sponsorship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memastikan</a:t>
            </a:r>
            <a:r>
              <a:rPr lang="en-US" sz="2000" dirty="0"/>
              <a:t> logo sponsor </a:t>
            </a:r>
            <a:r>
              <a:rPr lang="en-US" sz="2000" dirty="0" err="1"/>
              <a:t>muncul</a:t>
            </a:r>
            <a:r>
              <a:rPr lang="en-US" sz="2000" dirty="0"/>
              <a:t> di </a:t>
            </a:r>
            <a:r>
              <a:rPr lang="en-US" sz="2000" dirty="0" err="1"/>
              <a:t>berbagai</a:t>
            </a:r>
            <a:r>
              <a:rPr lang="en-US" sz="2000" dirty="0"/>
              <a:t> platform yang </a:t>
            </a:r>
            <a:r>
              <a:rPr lang="en-US" sz="2000" dirty="0" err="1"/>
              <a:t>dijanjikan</a:t>
            </a:r>
            <a:r>
              <a:rPr lang="en-US" sz="2000" dirty="0"/>
              <a:t> (</a:t>
            </a:r>
            <a:r>
              <a:rPr lang="en-US" sz="2000" dirty="0" err="1"/>
              <a:t>misalnya</a:t>
            </a:r>
            <a:r>
              <a:rPr lang="en-US" sz="2000" dirty="0"/>
              <a:t>, </a:t>
            </a:r>
            <a:r>
              <a:rPr lang="en-US" sz="2000" dirty="0" err="1"/>
              <a:t>materi</a:t>
            </a:r>
            <a:r>
              <a:rPr lang="en-US" sz="2000" dirty="0"/>
              <a:t> </a:t>
            </a:r>
            <a:r>
              <a:rPr lang="en-US" sz="2000" dirty="0" err="1"/>
              <a:t>promosi</a:t>
            </a:r>
            <a:r>
              <a:rPr lang="en-US" sz="2000" dirty="0"/>
              <a:t>, </a:t>
            </a:r>
            <a:r>
              <a:rPr lang="en-US" sz="2000" dirty="0" err="1"/>
              <a:t>situs</a:t>
            </a:r>
            <a:r>
              <a:rPr lang="en-US" sz="2000" dirty="0"/>
              <a:t> web, </a:t>
            </a:r>
            <a:r>
              <a:rPr lang="en-US" sz="2000" dirty="0" err="1"/>
              <a:t>spanduk</a:t>
            </a:r>
            <a:r>
              <a:rPr lang="en-US" sz="2000" dirty="0"/>
              <a:t>, media </a:t>
            </a:r>
            <a:r>
              <a:rPr lang="en-US" sz="2000" dirty="0" err="1"/>
              <a:t>sosial</a:t>
            </a:r>
            <a:r>
              <a:rPr lang="en-US" sz="2000" dirty="0"/>
              <a:t>, </a:t>
            </a:r>
            <a:r>
              <a:rPr lang="en-US" sz="2000" dirty="0" err="1"/>
              <a:t>dll</a:t>
            </a:r>
            <a:r>
              <a:rPr lang="en-US" sz="2000" dirty="0"/>
              <a:t>.).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Melibatkan</a:t>
            </a:r>
            <a:r>
              <a:rPr lang="en-US" sz="2000" b="1" dirty="0"/>
              <a:t> Sponsor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Acara</a:t>
            </a:r>
            <a:r>
              <a:rPr lang="en-US" sz="2000" b="1" dirty="0"/>
              <a:t>:</a:t>
            </a:r>
            <a:r>
              <a:rPr lang="en-US" sz="2000" dirty="0"/>
              <a:t> </a:t>
            </a:r>
            <a:r>
              <a:rPr lang="en-US" sz="2000" dirty="0" err="1"/>
              <a:t>Berikan</a:t>
            </a:r>
            <a:r>
              <a:rPr lang="en-US" sz="2000" dirty="0"/>
              <a:t> </a:t>
            </a:r>
            <a:r>
              <a:rPr lang="en-US" sz="2000" dirty="0" err="1"/>
              <a:t>kesempatan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sponsor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berpartisipasi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aktif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berbicara</a:t>
            </a:r>
            <a:r>
              <a:rPr lang="en-US" sz="2000" dirty="0"/>
              <a:t>, </a:t>
            </a:r>
            <a:r>
              <a:rPr lang="en-US" sz="2000" dirty="0" err="1"/>
              <a:t>menampilkan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berinteraksi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audiens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Pantau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Ukur</a:t>
            </a:r>
            <a:r>
              <a:rPr lang="en-US" sz="2000" b="1" dirty="0"/>
              <a:t> </a:t>
            </a:r>
            <a:r>
              <a:rPr lang="en-US" sz="2000" b="1" dirty="0" err="1"/>
              <a:t>Kinerja</a:t>
            </a:r>
            <a:r>
              <a:rPr lang="en-US" sz="2000" b="1" dirty="0"/>
              <a:t> Sponsorship:</a:t>
            </a:r>
            <a:r>
              <a:rPr lang="en-US" sz="2000" dirty="0"/>
              <a:t> </a:t>
            </a:r>
            <a:r>
              <a:rPr lang="en-US" sz="2000" dirty="0" err="1"/>
              <a:t>Lakukan</a:t>
            </a:r>
            <a:r>
              <a:rPr lang="en-US" sz="2000" dirty="0"/>
              <a:t> </a:t>
            </a:r>
            <a:r>
              <a:rPr lang="en-US" sz="2000" dirty="0" err="1"/>
              <a:t>pemantauan</a:t>
            </a:r>
            <a:r>
              <a:rPr lang="en-US" sz="2000" dirty="0"/>
              <a:t> </a:t>
            </a:r>
            <a:r>
              <a:rPr lang="en-US" sz="2000" dirty="0" err="1"/>
              <a:t>berkelanjutan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memastikan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sponsor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eksposur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manfaat</a:t>
            </a:r>
            <a:r>
              <a:rPr lang="en-US" sz="2000" dirty="0"/>
              <a:t> yang </a:t>
            </a:r>
            <a:r>
              <a:rPr lang="en-US" sz="2000" dirty="0" err="1"/>
              <a:t>dijanjikan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82960365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533400"/>
            <a:ext cx="8763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7. </a:t>
            </a:r>
            <a:r>
              <a:rPr lang="en-US" sz="2000" b="1" dirty="0" err="1"/>
              <a:t>Evaluasi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Tindak</a:t>
            </a:r>
            <a:r>
              <a:rPr lang="en-US" sz="2000" b="1" dirty="0"/>
              <a:t> </a:t>
            </a:r>
            <a:r>
              <a:rPr lang="en-US" sz="2000" b="1" dirty="0" err="1"/>
              <a:t>Lanjut</a:t>
            </a:r>
            <a:r>
              <a:rPr lang="en-US" sz="2000" b="1" dirty="0"/>
              <a:t> </a:t>
            </a:r>
            <a:r>
              <a:rPr lang="en-US" sz="2000" b="1" dirty="0" err="1"/>
              <a:t>Pasca</a:t>
            </a:r>
            <a:r>
              <a:rPr lang="en-US" sz="2000" b="1" dirty="0"/>
              <a:t> </a:t>
            </a:r>
            <a:r>
              <a:rPr lang="en-US" sz="2000" b="1" dirty="0" err="1"/>
              <a:t>Acara</a:t>
            </a:r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Evaluasi</a:t>
            </a:r>
            <a:r>
              <a:rPr lang="en-US" sz="2000" b="1" dirty="0"/>
              <a:t> </a:t>
            </a:r>
            <a:r>
              <a:rPr lang="en-US" sz="2000" b="1" dirty="0" err="1"/>
              <a:t>Dampak</a:t>
            </a:r>
            <a:r>
              <a:rPr lang="en-US" sz="2000" b="1" dirty="0"/>
              <a:t> Sponsorship:</a:t>
            </a:r>
            <a:r>
              <a:rPr lang="en-US" sz="2000" dirty="0"/>
              <a:t> </a:t>
            </a:r>
            <a:r>
              <a:rPr lang="en-US" sz="2000" dirty="0" err="1"/>
              <a:t>Setelah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 </a:t>
            </a:r>
            <a:r>
              <a:rPr lang="en-US" sz="2000" dirty="0" err="1"/>
              <a:t>selesai</a:t>
            </a:r>
            <a:r>
              <a:rPr lang="en-US" sz="2000" dirty="0"/>
              <a:t>, </a:t>
            </a:r>
            <a:r>
              <a:rPr lang="en-US" sz="2000" dirty="0" err="1"/>
              <a:t>evaluasi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sponsorship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metrik</a:t>
            </a:r>
            <a:r>
              <a:rPr lang="en-US" sz="2000" dirty="0"/>
              <a:t> yang </a:t>
            </a:r>
            <a:r>
              <a:rPr lang="en-US" sz="2000" dirty="0" err="1"/>
              <a:t>relevan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peningkatan</a:t>
            </a:r>
            <a:r>
              <a:rPr lang="en-US" sz="2000" dirty="0"/>
              <a:t> </a:t>
            </a:r>
            <a:r>
              <a:rPr lang="en-US" sz="2000" dirty="0" err="1"/>
              <a:t>visibilitas</a:t>
            </a:r>
            <a:r>
              <a:rPr lang="en-US" sz="2000" dirty="0"/>
              <a:t> </a:t>
            </a:r>
            <a:r>
              <a:rPr lang="en-US" sz="2000" dirty="0" err="1"/>
              <a:t>merek</a:t>
            </a:r>
            <a:r>
              <a:rPr lang="en-US" sz="2000" dirty="0"/>
              <a:t>,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audiens</a:t>
            </a:r>
            <a:r>
              <a:rPr lang="en-US" sz="2000" dirty="0"/>
              <a:t> yang </a:t>
            </a:r>
            <a:r>
              <a:rPr lang="en-US" sz="2000" dirty="0" err="1"/>
              <a:t>terjangkau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dampak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sponsor.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Umpan</a:t>
            </a:r>
            <a:r>
              <a:rPr lang="en-US" sz="2000" b="1" dirty="0"/>
              <a:t> </a:t>
            </a:r>
            <a:r>
              <a:rPr lang="en-US" sz="2000" b="1" dirty="0" err="1"/>
              <a:t>Balik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Sponsor:</a:t>
            </a:r>
            <a:r>
              <a:rPr lang="en-US" sz="2000" dirty="0"/>
              <a:t> </a:t>
            </a:r>
            <a:r>
              <a:rPr lang="en-US" sz="2000" dirty="0" err="1"/>
              <a:t>Mintalah</a:t>
            </a:r>
            <a:r>
              <a:rPr lang="en-US" sz="2000" dirty="0"/>
              <a:t> </a:t>
            </a:r>
            <a:r>
              <a:rPr lang="en-US" sz="2000" dirty="0" err="1"/>
              <a:t>umpan</a:t>
            </a:r>
            <a:r>
              <a:rPr lang="en-US" sz="2000" dirty="0"/>
              <a:t> </a:t>
            </a:r>
            <a:r>
              <a:rPr lang="en-US" sz="2000" dirty="0" err="1"/>
              <a:t>balik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sponsor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apakah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merasa</a:t>
            </a:r>
            <a:r>
              <a:rPr lang="en-US" sz="2000" dirty="0"/>
              <a:t>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yang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hal-hal</a:t>
            </a:r>
            <a:r>
              <a:rPr lang="en-US" sz="2000" dirty="0"/>
              <a:t> yang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diperbaiki</a:t>
            </a:r>
            <a:r>
              <a:rPr lang="en-US" sz="2000" dirty="0"/>
              <a:t> di </a:t>
            </a:r>
            <a:r>
              <a:rPr lang="en-US" sz="2000" dirty="0" err="1"/>
              <a:t>masa</a:t>
            </a:r>
            <a:r>
              <a:rPr lang="en-US" sz="2000" dirty="0"/>
              <a:t> </a:t>
            </a:r>
            <a:r>
              <a:rPr lang="en-US" sz="2000" dirty="0" err="1"/>
              <a:t>mendatang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Tindak</a:t>
            </a:r>
            <a:r>
              <a:rPr lang="en-US" sz="2000" b="1" dirty="0"/>
              <a:t> </a:t>
            </a:r>
            <a:r>
              <a:rPr lang="en-US" sz="2000" b="1" dirty="0" err="1"/>
              <a:t>Lanjut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Sponsor:</a:t>
            </a:r>
            <a:r>
              <a:rPr lang="en-US" sz="2000" dirty="0"/>
              <a:t> </a:t>
            </a:r>
            <a:r>
              <a:rPr lang="en-US" sz="2000" dirty="0" err="1"/>
              <a:t>Bangun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jangka</a:t>
            </a:r>
            <a:r>
              <a:rPr lang="en-US" sz="2000" dirty="0"/>
              <a:t> </a:t>
            </a:r>
            <a:r>
              <a:rPr lang="en-US" sz="2000" dirty="0" err="1"/>
              <a:t>panjang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sponsor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peluang</a:t>
            </a:r>
            <a:r>
              <a:rPr lang="en-US" sz="2000" dirty="0"/>
              <a:t> di </a:t>
            </a:r>
            <a:r>
              <a:rPr lang="en-US" sz="2000" dirty="0" err="1"/>
              <a:t>masa</a:t>
            </a:r>
            <a:r>
              <a:rPr lang="en-US" sz="2000" dirty="0"/>
              <a:t> </a:t>
            </a:r>
            <a:r>
              <a:rPr lang="en-US" sz="2000" dirty="0" err="1"/>
              <a:t>depan</a:t>
            </a:r>
            <a:r>
              <a:rPr lang="en-US" sz="2000" dirty="0"/>
              <a:t>. </a:t>
            </a:r>
            <a:r>
              <a:rPr lang="en-US" sz="2000" dirty="0" err="1"/>
              <a:t>Berikan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kesuksesan</a:t>
            </a:r>
            <a:r>
              <a:rPr lang="en-US" sz="2000" dirty="0"/>
              <a:t> </a:t>
            </a:r>
            <a:r>
              <a:rPr lang="en-US" sz="2000" dirty="0" err="1"/>
              <a:t>acara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tunjukkan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sponsor </a:t>
            </a:r>
            <a:r>
              <a:rPr lang="en-US" sz="2000" dirty="0" err="1"/>
              <a:t>berkontribusi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pencapaian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.</a:t>
            </a:r>
          </a:p>
          <a:p>
            <a:r>
              <a:rPr lang="en-US" sz="2000" b="1" dirty="0"/>
              <a:t>8. </a:t>
            </a:r>
            <a:r>
              <a:rPr lang="en-US" sz="2000" b="1" dirty="0" err="1"/>
              <a:t>Meningkatkan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Menyesuaikan</a:t>
            </a:r>
            <a:r>
              <a:rPr lang="en-US" sz="2000" b="1" dirty="0"/>
              <a:t> </a:t>
            </a:r>
            <a:r>
              <a:rPr lang="en-US" sz="2000" b="1" dirty="0" err="1"/>
              <a:t>Strategi</a:t>
            </a:r>
            <a:r>
              <a:rPr lang="en-US" sz="2000" b="1" dirty="0"/>
              <a:t> Sponsorship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Acara</a:t>
            </a:r>
            <a:r>
              <a:rPr lang="en-US" sz="2000" b="1" dirty="0"/>
              <a:t> </a:t>
            </a:r>
            <a:r>
              <a:rPr lang="en-US" sz="2000" b="1" dirty="0" err="1"/>
              <a:t>Selanjutnya</a:t>
            </a:r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Tinjau</a:t>
            </a:r>
            <a:r>
              <a:rPr lang="en-US" sz="2000" b="1" dirty="0"/>
              <a:t> </a:t>
            </a:r>
            <a:r>
              <a:rPr lang="en-US" sz="2000" b="1" dirty="0" err="1"/>
              <a:t>Umpan</a:t>
            </a:r>
            <a:r>
              <a:rPr lang="en-US" sz="2000" b="1" dirty="0"/>
              <a:t> </a:t>
            </a:r>
            <a:r>
              <a:rPr lang="en-US" sz="2000" b="1" dirty="0" err="1"/>
              <a:t>Balik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Hasil</a:t>
            </a:r>
            <a:r>
              <a:rPr lang="en-US" sz="2000" b="1" dirty="0"/>
              <a:t> </a:t>
            </a:r>
            <a:r>
              <a:rPr lang="en-US" sz="2000" b="1" dirty="0" err="1"/>
              <a:t>Evaluasi</a:t>
            </a:r>
            <a:r>
              <a:rPr lang="en-US" sz="2000" b="1" dirty="0"/>
              <a:t>:</a:t>
            </a:r>
            <a:r>
              <a:rPr lang="en-US" sz="2000" dirty="0"/>
              <a:t> </a:t>
            </a:r>
            <a:r>
              <a:rPr lang="en-US" sz="2000" dirty="0" err="1"/>
              <a:t>Gunakan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evaluasi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umpan</a:t>
            </a:r>
            <a:r>
              <a:rPr lang="en-US" sz="2000" dirty="0"/>
              <a:t> </a:t>
            </a:r>
            <a:r>
              <a:rPr lang="en-US" sz="2000" dirty="0" err="1"/>
              <a:t>balik</a:t>
            </a:r>
            <a:r>
              <a:rPr lang="en-US" sz="2000" dirty="0"/>
              <a:t> sponsor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memperbaiki</a:t>
            </a:r>
            <a:r>
              <a:rPr lang="en-US" sz="2000" dirty="0"/>
              <a:t> </a:t>
            </a:r>
            <a:r>
              <a:rPr lang="en-US" sz="2000" dirty="0" err="1"/>
              <a:t>pendekatan</a:t>
            </a:r>
            <a:r>
              <a:rPr lang="en-US" sz="2000" dirty="0"/>
              <a:t> sponsorship di </a:t>
            </a:r>
            <a:r>
              <a:rPr lang="en-US" sz="2000" dirty="0" err="1"/>
              <a:t>acara</a:t>
            </a:r>
            <a:r>
              <a:rPr lang="en-US" sz="2000" dirty="0"/>
              <a:t> </a:t>
            </a:r>
            <a:r>
              <a:rPr lang="en-US" sz="2000" dirty="0" err="1"/>
              <a:t>berikutnya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Optimalkan</a:t>
            </a:r>
            <a:r>
              <a:rPr lang="en-US" sz="2000" b="1" dirty="0"/>
              <a:t> </a:t>
            </a:r>
            <a:r>
              <a:rPr lang="en-US" sz="2000" b="1" dirty="0" err="1"/>
              <a:t>Penawaran</a:t>
            </a:r>
            <a:r>
              <a:rPr lang="en-US" sz="2000" b="1" dirty="0"/>
              <a:t> Sponsorship:</a:t>
            </a:r>
            <a:r>
              <a:rPr lang="en-US" sz="2000" dirty="0"/>
              <a:t> </a:t>
            </a:r>
            <a:r>
              <a:rPr lang="en-US" sz="2000" dirty="0" err="1"/>
              <a:t>Sesuaikan</a:t>
            </a:r>
            <a:r>
              <a:rPr lang="en-US" sz="2000" dirty="0"/>
              <a:t> </a:t>
            </a:r>
            <a:r>
              <a:rPr lang="en-US" sz="2000" dirty="0" err="1"/>
              <a:t>paket</a:t>
            </a:r>
            <a:r>
              <a:rPr lang="en-US" sz="2000" dirty="0"/>
              <a:t> sponsorship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pendekatan</a:t>
            </a:r>
            <a:r>
              <a:rPr lang="en-US" sz="2000" dirty="0"/>
              <a:t> </a:t>
            </a:r>
            <a:r>
              <a:rPr lang="en-US" sz="2000" dirty="0" err="1"/>
              <a:t>pemasaran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memastikan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sponsor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yang </a:t>
            </a:r>
            <a:r>
              <a:rPr lang="en-US" sz="2000" dirty="0" err="1"/>
              <a:t>maksimal</a:t>
            </a:r>
            <a:r>
              <a:rPr lang="en-US" sz="2000" dirty="0"/>
              <a:t> di </a:t>
            </a:r>
            <a:r>
              <a:rPr lang="en-US" sz="2000" dirty="0" err="1"/>
              <a:t>acara</a:t>
            </a:r>
            <a:r>
              <a:rPr lang="en-US" sz="2000" dirty="0"/>
              <a:t> yang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datang</a:t>
            </a:r>
            <a:r>
              <a:rPr lang="en-US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83792719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38200" y="2209800"/>
            <a:ext cx="7010400" cy="1752600"/>
          </a:xfrm>
        </p:spPr>
        <p:txBody>
          <a:bodyPr>
            <a:normAutofit lnSpcReduction="10000"/>
          </a:bodyPr>
          <a:lstStyle/>
          <a:p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6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Thank you</a:t>
            </a:r>
            <a:endParaRPr lang="en-US" sz="66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5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6200" y="1600200"/>
            <a:ext cx="8686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sz="2400" b="1" dirty="0" err="1">
                <a:latin typeface="Roboto"/>
              </a:rPr>
              <a:t>Apa</a:t>
            </a:r>
            <a:r>
              <a:rPr lang="en-US" sz="2400" b="1" dirty="0">
                <a:latin typeface="Roboto"/>
              </a:rPr>
              <a:t> </a:t>
            </a:r>
            <a:r>
              <a:rPr lang="en-US" sz="2400" b="1" dirty="0" err="1">
                <a:latin typeface="Roboto"/>
              </a:rPr>
              <a:t>itu</a:t>
            </a:r>
            <a:r>
              <a:rPr lang="en-US" sz="2400" b="1" dirty="0">
                <a:latin typeface="Roboto"/>
              </a:rPr>
              <a:t> Sponsorship </a:t>
            </a:r>
            <a:r>
              <a:rPr lang="en-US" sz="2400" b="1" dirty="0" err="1">
                <a:latin typeface="Roboto"/>
              </a:rPr>
              <a:t>Acara</a:t>
            </a:r>
            <a:r>
              <a:rPr lang="en-US" sz="2400" b="1" dirty="0">
                <a:latin typeface="Roboto"/>
              </a:rPr>
              <a:t>?</a:t>
            </a:r>
          </a:p>
          <a:p>
            <a:pPr algn="just" fontAlgn="base"/>
            <a:r>
              <a:rPr lang="en-US" sz="2400" dirty="0">
                <a:latin typeface="Nunito"/>
              </a:rPr>
              <a:t>Sponsor </a:t>
            </a:r>
            <a:r>
              <a:rPr lang="en-US" sz="2400" dirty="0" err="1">
                <a:latin typeface="Nunito"/>
              </a:rPr>
              <a:t>acara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adalah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perusahaan</a:t>
            </a:r>
            <a:r>
              <a:rPr lang="en-US" sz="2400" dirty="0">
                <a:latin typeface="Nunito"/>
              </a:rPr>
              <a:t> yang </a:t>
            </a:r>
            <a:r>
              <a:rPr lang="en-US" sz="2400" dirty="0" err="1">
                <a:latin typeface="Nunito"/>
              </a:rPr>
              <a:t>memberikan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dukungan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finansial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untuk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suatu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acara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dengan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imbalan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sesuatu</a:t>
            </a:r>
            <a:r>
              <a:rPr lang="en-US" sz="2400" dirty="0">
                <a:latin typeface="Nunito"/>
              </a:rPr>
              <a:t> yang </a:t>
            </a:r>
            <a:r>
              <a:rPr lang="en-US" sz="2400" dirty="0" err="1">
                <a:latin typeface="Nunito"/>
              </a:rPr>
              <a:t>bernilai</a:t>
            </a:r>
            <a:r>
              <a:rPr lang="en-US" sz="2400" dirty="0">
                <a:latin typeface="Nunito"/>
              </a:rPr>
              <a:t>. </a:t>
            </a:r>
            <a:r>
              <a:rPr lang="en-US" sz="2400" dirty="0" err="1">
                <a:latin typeface="Nunito"/>
              </a:rPr>
              <a:t>Nilai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tersebut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biasanya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ditemukan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dalam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peluang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pemasaran</a:t>
            </a:r>
            <a:r>
              <a:rPr lang="en-US" sz="2400" dirty="0">
                <a:latin typeface="Nunito"/>
              </a:rPr>
              <a:t> yang </a:t>
            </a:r>
            <a:r>
              <a:rPr lang="en-US" sz="2400" dirty="0" err="1">
                <a:latin typeface="Nunito"/>
              </a:rPr>
              <a:t>meningkatkan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eksposur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merek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mereka</a:t>
            </a:r>
            <a:r>
              <a:rPr lang="en-US" sz="2400" dirty="0">
                <a:latin typeface="Nunito"/>
              </a:rPr>
              <a:t>. Sponsor </a:t>
            </a:r>
            <a:r>
              <a:rPr lang="en-US" sz="2400" dirty="0" err="1">
                <a:latin typeface="Nunito"/>
              </a:rPr>
              <a:t>biasanya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adalah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perusahaan</a:t>
            </a:r>
            <a:r>
              <a:rPr lang="en-US" sz="2400" dirty="0">
                <a:latin typeface="Nunito"/>
              </a:rPr>
              <a:t>, </a:t>
            </a:r>
            <a:r>
              <a:rPr lang="en-US" sz="2400" dirty="0" err="1">
                <a:latin typeface="Nunito"/>
              </a:rPr>
              <a:t>merek</a:t>
            </a:r>
            <a:r>
              <a:rPr lang="en-US" sz="2400" dirty="0">
                <a:latin typeface="Nunito"/>
              </a:rPr>
              <a:t>, </a:t>
            </a:r>
            <a:r>
              <a:rPr lang="en-US" sz="2400" dirty="0" err="1">
                <a:latin typeface="Nunito"/>
              </a:rPr>
              <a:t>lembaga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nirlaba</a:t>
            </a:r>
            <a:r>
              <a:rPr lang="en-US" sz="2400" dirty="0">
                <a:latin typeface="Nunito"/>
              </a:rPr>
              <a:t>, </a:t>
            </a:r>
            <a:r>
              <a:rPr lang="en-US" sz="2400" dirty="0" err="1">
                <a:latin typeface="Nunito"/>
              </a:rPr>
              <a:t>atau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individu</a:t>
            </a:r>
            <a:r>
              <a:rPr lang="en-US" sz="2400" dirty="0">
                <a:latin typeface="Nunito"/>
              </a:rPr>
              <a:t> yang </a:t>
            </a:r>
            <a:r>
              <a:rPr lang="en-US" sz="2400" dirty="0" err="1">
                <a:latin typeface="Nunito"/>
              </a:rPr>
              <a:t>menguasai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salah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satu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tema</a:t>
            </a:r>
            <a:r>
              <a:rPr lang="en-US" sz="2400" dirty="0">
                <a:latin typeface="Nunito"/>
              </a:rPr>
              <a:t> </a:t>
            </a:r>
            <a:r>
              <a:rPr lang="en-US" sz="2400" dirty="0" err="1">
                <a:latin typeface="Nunito"/>
              </a:rPr>
              <a:t>acara</a:t>
            </a:r>
            <a:r>
              <a:rPr lang="en-US" sz="2400" dirty="0">
                <a:latin typeface="Nunito"/>
              </a:rPr>
              <a:t>.</a:t>
            </a:r>
            <a:endParaRPr lang="en-US" sz="2400" b="0" i="0" dirty="0">
              <a:effectLst/>
              <a:latin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51163905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219200"/>
            <a:ext cx="89154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b="1" dirty="0" err="1">
                <a:latin typeface="Roboto"/>
              </a:rPr>
              <a:t>Mengapa</a:t>
            </a:r>
            <a:r>
              <a:rPr lang="en-US" b="1" dirty="0">
                <a:latin typeface="Roboto"/>
              </a:rPr>
              <a:t> Sponsorship </a:t>
            </a:r>
            <a:r>
              <a:rPr lang="en-US" b="1" dirty="0" err="1">
                <a:latin typeface="Roboto"/>
              </a:rPr>
              <a:t>Acara</a:t>
            </a:r>
            <a:r>
              <a:rPr lang="en-US" b="1" dirty="0">
                <a:latin typeface="Roboto"/>
              </a:rPr>
              <a:t> </a:t>
            </a:r>
            <a:r>
              <a:rPr lang="en-US" b="1" dirty="0" err="1">
                <a:latin typeface="Roboto"/>
              </a:rPr>
              <a:t>Berharga</a:t>
            </a:r>
            <a:r>
              <a:rPr lang="en-US" b="1" dirty="0">
                <a:latin typeface="Roboto"/>
              </a:rPr>
              <a:t> </a:t>
            </a:r>
            <a:r>
              <a:rPr lang="en-US" b="1" dirty="0" err="1">
                <a:latin typeface="Roboto"/>
              </a:rPr>
              <a:t>bagi</a:t>
            </a:r>
            <a:r>
              <a:rPr lang="en-US" b="1" dirty="0">
                <a:latin typeface="Roboto"/>
              </a:rPr>
              <a:t> </a:t>
            </a:r>
            <a:r>
              <a:rPr lang="en-US" b="1" dirty="0" err="1">
                <a:latin typeface="Roboto"/>
              </a:rPr>
              <a:t>Perencana</a:t>
            </a:r>
            <a:r>
              <a:rPr lang="en-US" b="1" dirty="0">
                <a:latin typeface="Roboto"/>
              </a:rPr>
              <a:t> </a:t>
            </a:r>
            <a:r>
              <a:rPr lang="en-US" b="1" dirty="0" err="1">
                <a:latin typeface="Roboto"/>
              </a:rPr>
              <a:t>Acara</a:t>
            </a:r>
            <a:r>
              <a:rPr lang="en-US" b="1" dirty="0">
                <a:latin typeface="Roboto"/>
              </a:rPr>
              <a:t>?</a:t>
            </a:r>
          </a:p>
          <a:p>
            <a:pPr algn="just" fontAlgn="base"/>
            <a:r>
              <a:rPr lang="en-US" b="1" dirty="0" smtClean="0">
                <a:latin typeface="Roboto"/>
              </a:rPr>
              <a:t>1.Anggaran</a:t>
            </a:r>
            <a:endParaRPr lang="en-US" b="1" dirty="0">
              <a:latin typeface="Roboto"/>
            </a:endParaRPr>
          </a:p>
          <a:p>
            <a:pPr algn="just" fontAlgn="base"/>
            <a:r>
              <a:rPr lang="en-US" dirty="0" err="1">
                <a:latin typeface="Nunito"/>
              </a:rPr>
              <a:t>Membuat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yang </a:t>
            </a:r>
            <a:r>
              <a:rPr lang="en-US" dirty="0" err="1">
                <a:latin typeface="Nunito"/>
              </a:rPr>
              <a:t>berkesan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bisa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jadi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mahal</a:t>
            </a:r>
            <a:r>
              <a:rPr lang="en-US" dirty="0">
                <a:latin typeface="Nunito"/>
              </a:rPr>
              <a:t>! </a:t>
            </a:r>
            <a:r>
              <a:rPr lang="en-US" dirty="0" err="1">
                <a:latin typeface="Nunito"/>
              </a:rPr>
              <a:t>Tujuan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perencana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adalah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menarik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banyak</a:t>
            </a:r>
            <a:r>
              <a:rPr lang="en-US" dirty="0">
                <a:latin typeface="Nunito"/>
              </a:rPr>
              <a:t> orang </a:t>
            </a:r>
            <a:r>
              <a:rPr lang="en-US" dirty="0" err="1">
                <a:latin typeface="Nunito"/>
              </a:rPr>
              <a:t>dengan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menjaga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harga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tiket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tetap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terjangkau</a:t>
            </a:r>
            <a:r>
              <a:rPr lang="en-US" dirty="0">
                <a:latin typeface="Nunito"/>
              </a:rPr>
              <a:t>. </a:t>
            </a:r>
            <a:r>
              <a:rPr lang="en-US" dirty="0" err="1">
                <a:latin typeface="Nunito"/>
              </a:rPr>
              <a:t>Namun</a:t>
            </a:r>
            <a:r>
              <a:rPr lang="en-US" dirty="0">
                <a:latin typeface="Nunito"/>
              </a:rPr>
              <a:t>, </a:t>
            </a:r>
            <a:r>
              <a:rPr lang="en-US" dirty="0" err="1">
                <a:latin typeface="Nunito"/>
              </a:rPr>
              <a:t>sering</a:t>
            </a:r>
            <a:r>
              <a:rPr lang="en-US" dirty="0">
                <a:latin typeface="Nunito"/>
              </a:rPr>
              <a:t> kali </a:t>
            </a:r>
            <a:r>
              <a:rPr lang="en-US" dirty="0" err="1">
                <a:latin typeface="Nunito"/>
              </a:rPr>
              <a:t>pendapatan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dari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tiket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tidak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cukup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untuk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mencapai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titik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impas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bagi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Anda</a:t>
            </a:r>
            <a:r>
              <a:rPr lang="en-US" dirty="0">
                <a:latin typeface="Nunito"/>
              </a:rPr>
              <a:t>. </a:t>
            </a:r>
            <a:r>
              <a:rPr lang="en-US" dirty="0" err="1">
                <a:latin typeface="Nunito"/>
              </a:rPr>
              <a:t>Mendapatkan</a:t>
            </a:r>
            <a:r>
              <a:rPr lang="en-US" dirty="0">
                <a:latin typeface="Nunito"/>
              </a:rPr>
              <a:t> sponsor </a:t>
            </a:r>
            <a:r>
              <a:rPr lang="en-US" dirty="0" err="1">
                <a:latin typeface="Nunito"/>
              </a:rPr>
              <a:t>untuk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Anda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adalah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salah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satu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cara</a:t>
            </a:r>
            <a:r>
              <a:rPr lang="en-US" dirty="0">
                <a:latin typeface="Nunito"/>
              </a:rPr>
              <a:t> paling </a:t>
            </a:r>
            <a:r>
              <a:rPr lang="en-US" dirty="0" err="1">
                <a:latin typeface="Nunito"/>
              </a:rPr>
              <a:t>efektif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untuk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membuatnya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layak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secara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finansial</a:t>
            </a:r>
            <a:r>
              <a:rPr lang="en-US" dirty="0">
                <a:latin typeface="Nunito"/>
              </a:rPr>
              <a:t>.</a:t>
            </a:r>
          </a:p>
          <a:p>
            <a:pPr algn="just" fontAlgn="base"/>
            <a:r>
              <a:rPr lang="en-US" b="1" dirty="0" smtClean="0">
                <a:latin typeface="Roboto"/>
              </a:rPr>
              <a:t>2.Sponsor </a:t>
            </a:r>
            <a:r>
              <a:rPr lang="en-US" b="1" dirty="0" err="1">
                <a:latin typeface="Roboto"/>
              </a:rPr>
              <a:t>Memberikan</a:t>
            </a:r>
            <a:r>
              <a:rPr lang="en-US" b="1" dirty="0">
                <a:latin typeface="Roboto"/>
              </a:rPr>
              <a:t> </a:t>
            </a:r>
            <a:r>
              <a:rPr lang="en-US" b="1" dirty="0" err="1">
                <a:latin typeface="Roboto"/>
              </a:rPr>
              <a:t>Kredibilitas</a:t>
            </a:r>
            <a:endParaRPr lang="en-US" b="1" dirty="0">
              <a:latin typeface="Roboto"/>
            </a:endParaRPr>
          </a:p>
          <a:p>
            <a:pPr algn="just" fontAlgn="base"/>
            <a:r>
              <a:rPr lang="en-US" dirty="0" err="1">
                <a:latin typeface="Nunito"/>
              </a:rPr>
              <a:t>Asumsikan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Anda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dapat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menghadiri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dua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. </a:t>
            </a:r>
            <a:r>
              <a:rPr lang="en-US" dirty="0" err="1">
                <a:latin typeface="Nunito"/>
              </a:rPr>
              <a:t>Kedua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tersebut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diselenggarakan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oleh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perusahaan</a:t>
            </a:r>
            <a:r>
              <a:rPr lang="en-US" dirty="0">
                <a:latin typeface="Nunito"/>
              </a:rPr>
              <a:t> yang </a:t>
            </a:r>
            <a:r>
              <a:rPr lang="en-US" dirty="0" err="1">
                <a:latin typeface="Nunito"/>
              </a:rPr>
              <a:t>sama</a:t>
            </a:r>
            <a:r>
              <a:rPr lang="en-US" dirty="0">
                <a:latin typeface="Nunito"/>
              </a:rPr>
              <a:t>, </a:t>
            </a:r>
            <a:r>
              <a:rPr lang="en-US" dirty="0" err="1">
                <a:latin typeface="Nunito"/>
              </a:rPr>
              <a:t>menghadirkan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pembicara</a:t>
            </a:r>
            <a:r>
              <a:rPr lang="en-US" dirty="0">
                <a:latin typeface="Nunito"/>
              </a:rPr>
              <a:t> yang </a:t>
            </a:r>
            <a:r>
              <a:rPr lang="en-US" dirty="0" err="1">
                <a:latin typeface="Nunito"/>
              </a:rPr>
              <a:t>sama</a:t>
            </a:r>
            <a:r>
              <a:rPr lang="en-US" dirty="0">
                <a:latin typeface="Nunito"/>
              </a:rPr>
              <a:t>, </a:t>
            </a:r>
            <a:r>
              <a:rPr lang="en-US" dirty="0" err="1">
                <a:latin typeface="Nunito"/>
              </a:rPr>
              <a:t>dan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berfokus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pada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topik</a:t>
            </a:r>
            <a:r>
              <a:rPr lang="en-US" dirty="0">
                <a:latin typeface="Nunito"/>
              </a:rPr>
              <a:t> yang </a:t>
            </a:r>
            <a:r>
              <a:rPr lang="en-US" dirty="0" err="1">
                <a:latin typeface="Nunito"/>
              </a:rPr>
              <a:t>sama</a:t>
            </a:r>
            <a:r>
              <a:rPr lang="en-US" dirty="0">
                <a:latin typeface="Nunito"/>
              </a:rPr>
              <a:t>. </a:t>
            </a:r>
            <a:r>
              <a:rPr lang="en-US" dirty="0" err="1">
                <a:latin typeface="Nunito"/>
              </a:rPr>
              <a:t>Namun</a:t>
            </a:r>
            <a:r>
              <a:rPr lang="en-US" dirty="0">
                <a:latin typeface="Nunito"/>
              </a:rPr>
              <a:t>, </a:t>
            </a:r>
            <a:r>
              <a:rPr lang="en-US" dirty="0" err="1">
                <a:latin typeface="Nunito"/>
              </a:rPr>
              <a:t>satu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disponsori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oleh</a:t>
            </a:r>
            <a:r>
              <a:rPr lang="en-US" dirty="0">
                <a:latin typeface="Nunito"/>
              </a:rPr>
              <a:t> </a:t>
            </a:r>
            <a:r>
              <a:rPr lang="en-US" dirty="0" smtClean="0">
                <a:latin typeface="Nunito"/>
              </a:rPr>
              <a:t>Brand </a:t>
            </a:r>
            <a:r>
              <a:rPr lang="en-US" dirty="0" err="1" smtClean="0">
                <a:latin typeface="Nunito"/>
              </a:rPr>
              <a:t>Ternama</a:t>
            </a:r>
            <a:r>
              <a:rPr lang="en-US" dirty="0" smtClean="0">
                <a:latin typeface="Nunito"/>
              </a:rPr>
              <a:t>.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mana</a:t>
            </a:r>
            <a:r>
              <a:rPr lang="en-US" dirty="0">
                <a:latin typeface="Nunito"/>
              </a:rPr>
              <a:t> yang </a:t>
            </a:r>
            <a:r>
              <a:rPr lang="en-US" dirty="0" err="1">
                <a:latin typeface="Nunito"/>
              </a:rPr>
              <a:t>menurut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Anda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lebih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kredibel</a:t>
            </a:r>
            <a:r>
              <a:rPr lang="en-US" dirty="0">
                <a:latin typeface="Nunito"/>
              </a:rPr>
              <a:t>?</a:t>
            </a:r>
          </a:p>
          <a:p>
            <a:pPr algn="just" fontAlgn="base"/>
            <a:r>
              <a:rPr lang="en-US" b="1" dirty="0" smtClean="0">
                <a:latin typeface="Roboto"/>
              </a:rPr>
              <a:t>3.Keuntungan </a:t>
            </a:r>
            <a:r>
              <a:rPr lang="en-US" b="1" dirty="0">
                <a:latin typeface="Roboto"/>
              </a:rPr>
              <a:t>Bonus</a:t>
            </a:r>
          </a:p>
          <a:p>
            <a:pPr algn="just" fontAlgn="base"/>
            <a:r>
              <a:rPr lang="en-US" dirty="0" err="1">
                <a:latin typeface="Nunito"/>
              </a:rPr>
              <a:t>Sering</a:t>
            </a:r>
            <a:r>
              <a:rPr lang="en-US" dirty="0">
                <a:latin typeface="Nunito"/>
              </a:rPr>
              <a:t> kali, </a:t>
            </a:r>
            <a:r>
              <a:rPr lang="en-US" dirty="0" err="1">
                <a:latin typeface="Nunito"/>
              </a:rPr>
              <a:t>bermitra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dengan</a:t>
            </a:r>
            <a:r>
              <a:rPr lang="en-US" dirty="0">
                <a:latin typeface="Nunito"/>
              </a:rPr>
              <a:t> sponsor </a:t>
            </a:r>
            <a:r>
              <a:rPr lang="en-US" dirty="0" err="1">
                <a:latin typeface="Nunito"/>
              </a:rPr>
              <a:t>menghasilkan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keuntungan</a:t>
            </a:r>
            <a:r>
              <a:rPr lang="en-US" dirty="0">
                <a:latin typeface="Nunito"/>
              </a:rPr>
              <a:t> bonus. </a:t>
            </a:r>
            <a:r>
              <a:rPr lang="en-US" dirty="0" err="1" smtClean="0">
                <a:latin typeface="Nunito"/>
              </a:rPr>
              <a:t>Selain</a:t>
            </a:r>
            <a:r>
              <a:rPr lang="en-US" dirty="0" smtClean="0">
                <a:latin typeface="Nunito"/>
              </a:rPr>
              <a:t> </a:t>
            </a:r>
            <a:r>
              <a:rPr lang="en-US" dirty="0" err="1">
                <a:latin typeface="Nunito"/>
              </a:rPr>
              <a:t>itu</a:t>
            </a:r>
            <a:r>
              <a:rPr lang="en-US" dirty="0">
                <a:latin typeface="Nunito"/>
              </a:rPr>
              <a:t>, sponsor </a:t>
            </a:r>
            <a:r>
              <a:rPr lang="en-US" dirty="0" err="1">
                <a:latin typeface="Nunito"/>
              </a:rPr>
              <a:t>sering</a:t>
            </a:r>
            <a:r>
              <a:rPr lang="en-US" dirty="0">
                <a:latin typeface="Nunito"/>
              </a:rPr>
              <a:t> kali </a:t>
            </a:r>
            <a:r>
              <a:rPr lang="en-US" dirty="0" err="1">
                <a:latin typeface="Nunito"/>
              </a:rPr>
              <a:t>memberikan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lebih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banyak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eksposur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pada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Anda</a:t>
            </a:r>
            <a:r>
              <a:rPr lang="en-US" dirty="0">
                <a:latin typeface="Nunito"/>
              </a:rPr>
              <a:t>. </a:t>
            </a:r>
            <a:r>
              <a:rPr lang="en-US" dirty="0" err="1">
                <a:latin typeface="Nunito"/>
              </a:rPr>
              <a:t>Anda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dapat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mengharapkan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mitra</a:t>
            </a:r>
            <a:r>
              <a:rPr lang="en-US" dirty="0">
                <a:latin typeface="Nunito"/>
              </a:rPr>
              <a:t> sponsor </a:t>
            </a:r>
            <a:r>
              <a:rPr lang="en-US" dirty="0" err="1">
                <a:latin typeface="Nunito"/>
              </a:rPr>
              <a:t>Anda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untuk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mengumumkan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lokal</a:t>
            </a:r>
            <a:r>
              <a:rPr lang="en-US" dirty="0">
                <a:latin typeface="Nunito"/>
              </a:rPr>
              <a:t> di media </a:t>
            </a:r>
            <a:r>
              <a:rPr lang="en-US" dirty="0" err="1">
                <a:latin typeface="Nunito"/>
              </a:rPr>
              <a:t>sosial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setelah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mereka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mensponsorinya</a:t>
            </a:r>
            <a:r>
              <a:rPr lang="en-US" dirty="0">
                <a:latin typeface="Nunito"/>
              </a:rPr>
              <a:t>. </a:t>
            </a:r>
            <a:endParaRPr lang="en-US" b="0" i="0" dirty="0">
              <a:effectLst/>
              <a:latin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174701089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685800"/>
            <a:ext cx="8915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b="1" dirty="0" err="1">
                <a:latin typeface="Roboto"/>
              </a:rPr>
              <a:t>Apa</a:t>
            </a:r>
            <a:r>
              <a:rPr lang="en-US" b="1" dirty="0">
                <a:latin typeface="Roboto"/>
              </a:rPr>
              <a:t> </a:t>
            </a:r>
            <a:r>
              <a:rPr lang="en-US" b="1" dirty="0" err="1">
                <a:latin typeface="Roboto"/>
              </a:rPr>
              <a:t>saja</a:t>
            </a:r>
            <a:r>
              <a:rPr lang="en-US" b="1" dirty="0">
                <a:latin typeface="Roboto"/>
              </a:rPr>
              <a:t> </a:t>
            </a:r>
            <a:r>
              <a:rPr lang="en-US" b="1" dirty="0" err="1">
                <a:latin typeface="Roboto"/>
              </a:rPr>
              <a:t>jenis</a:t>
            </a:r>
            <a:r>
              <a:rPr lang="en-US" b="1" dirty="0">
                <a:latin typeface="Roboto"/>
              </a:rPr>
              <a:t> </a:t>
            </a:r>
            <a:r>
              <a:rPr lang="en-US" b="1" dirty="0" err="1">
                <a:latin typeface="Roboto"/>
              </a:rPr>
              <a:t>Paket</a:t>
            </a:r>
            <a:r>
              <a:rPr lang="en-US" b="1" dirty="0">
                <a:latin typeface="Roboto"/>
              </a:rPr>
              <a:t> Sponsor </a:t>
            </a:r>
            <a:r>
              <a:rPr lang="en-US" b="1" dirty="0" err="1">
                <a:latin typeface="Roboto"/>
              </a:rPr>
              <a:t>Acara</a:t>
            </a:r>
            <a:r>
              <a:rPr lang="en-US" b="1" dirty="0" smtClean="0">
                <a:latin typeface="Roboto"/>
              </a:rPr>
              <a:t>?</a:t>
            </a:r>
          </a:p>
          <a:p>
            <a:pPr algn="just" fontAlgn="base"/>
            <a:endParaRPr lang="en-US" b="1" dirty="0">
              <a:latin typeface="Roboto"/>
            </a:endParaRPr>
          </a:p>
          <a:p>
            <a:pPr algn="just" fontAlgn="base"/>
            <a:r>
              <a:rPr lang="en-US" b="1" dirty="0" smtClean="0">
                <a:latin typeface="Roboto"/>
              </a:rPr>
              <a:t>1</a:t>
            </a:r>
            <a:r>
              <a:rPr lang="en-US" b="1" dirty="0">
                <a:latin typeface="Roboto"/>
              </a:rPr>
              <a:t>. Sponsor </a:t>
            </a:r>
            <a:r>
              <a:rPr lang="en-US" b="1" dirty="0" err="1">
                <a:latin typeface="Roboto"/>
              </a:rPr>
              <a:t>Keuangan</a:t>
            </a:r>
            <a:endParaRPr lang="en-US" b="1" dirty="0">
              <a:latin typeface="Roboto"/>
            </a:endParaRPr>
          </a:p>
          <a:p>
            <a:pPr algn="just" fontAlgn="base"/>
            <a:r>
              <a:rPr lang="en-US" dirty="0">
                <a:latin typeface="Nunito"/>
              </a:rPr>
              <a:t>Sponsor yang </a:t>
            </a:r>
            <a:r>
              <a:rPr lang="en-US" dirty="0" err="1">
                <a:latin typeface="Nunito"/>
              </a:rPr>
              <a:t>memberikan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dukungan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finansial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langsung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kepada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suatu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disebut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sebagai</a:t>
            </a:r>
            <a:r>
              <a:rPr lang="en-US" dirty="0">
                <a:latin typeface="Nunito"/>
              </a:rPr>
              <a:t> sponsor </a:t>
            </a:r>
            <a:r>
              <a:rPr lang="en-US" dirty="0" err="1">
                <a:latin typeface="Nunito"/>
              </a:rPr>
              <a:t>finansial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atau</a:t>
            </a:r>
            <a:r>
              <a:rPr lang="en-US" dirty="0">
                <a:latin typeface="Nunito"/>
              </a:rPr>
              <a:t> sponsor </a:t>
            </a:r>
            <a:r>
              <a:rPr lang="en-US" dirty="0" err="1">
                <a:latin typeface="Nunito"/>
              </a:rPr>
              <a:t>tunai</a:t>
            </a:r>
            <a:r>
              <a:rPr lang="en-US" dirty="0">
                <a:latin typeface="Nunito"/>
              </a:rPr>
              <a:t>. </a:t>
            </a:r>
            <a:r>
              <a:rPr lang="en-US" dirty="0" err="1">
                <a:latin typeface="Nunito"/>
              </a:rPr>
              <a:t>Jenis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perjanjian</a:t>
            </a:r>
            <a:r>
              <a:rPr lang="en-US" dirty="0">
                <a:latin typeface="Nunito"/>
              </a:rPr>
              <a:t> sponsor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ini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melibatkan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perusahaan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atau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individu</a:t>
            </a:r>
            <a:r>
              <a:rPr lang="en-US" dirty="0">
                <a:latin typeface="Nunito"/>
              </a:rPr>
              <a:t> yang </a:t>
            </a:r>
            <a:r>
              <a:rPr lang="en-US" dirty="0" err="1">
                <a:latin typeface="Nunito"/>
              </a:rPr>
              <a:t>menawarkan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uang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sebagai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imbalan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atas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manfaat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promosi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atau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manfaat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lainnya</a:t>
            </a:r>
            <a:r>
              <a:rPr lang="en-US" dirty="0" smtClean="0">
                <a:latin typeface="Nunito"/>
              </a:rPr>
              <a:t>.</a:t>
            </a:r>
            <a:endParaRPr lang="en-US" dirty="0">
              <a:latin typeface="Nunito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709" y="2971800"/>
            <a:ext cx="8991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b="1" dirty="0" smtClean="0">
                <a:latin typeface="Roboto"/>
              </a:rPr>
              <a:t>2</a:t>
            </a:r>
            <a:r>
              <a:rPr lang="en-US" b="1" dirty="0">
                <a:latin typeface="Roboto"/>
              </a:rPr>
              <a:t>. Sponsor </a:t>
            </a:r>
            <a:r>
              <a:rPr lang="en-US" b="1" dirty="0" err="1">
                <a:latin typeface="Roboto"/>
              </a:rPr>
              <a:t>dalam</a:t>
            </a:r>
            <a:r>
              <a:rPr lang="en-US" b="1" dirty="0">
                <a:latin typeface="Roboto"/>
              </a:rPr>
              <a:t> </a:t>
            </a:r>
            <a:r>
              <a:rPr lang="en-US" b="1" dirty="0" err="1">
                <a:latin typeface="Roboto"/>
              </a:rPr>
              <a:t>bentuk</a:t>
            </a:r>
            <a:r>
              <a:rPr lang="en-US" b="1" dirty="0">
                <a:latin typeface="Roboto"/>
              </a:rPr>
              <a:t> </a:t>
            </a:r>
            <a:r>
              <a:rPr lang="en-US" b="1" dirty="0" err="1">
                <a:latin typeface="Roboto"/>
              </a:rPr>
              <a:t>barang</a:t>
            </a:r>
            <a:endParaRPr lang="en-US" b="1" dirty="0">
              <a:latin typeface="Roboto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Nunito"/>
              </a:rPr>
              <a:t>Mitra</a:t>
            </a:r>
            <a:r>
              <a:rPr lang="en-US" dirty="0" smtClean="0">
                <a:latin typeface="Nunito"/>
              </a:rPr>
              <a:t> </a:t>
            </a:r>
            <a:r>
              <a:rPr lang="en-US" dirty="0" err="1">
                <a:latin typeface="Nunito"/>
              </a:rPr>
              <a:t>Tempat</a:t>
            </a:r>
            <a:endParaRPr lang="en-US" dirty="0">
              <a:latin typeface="Nunito"/>
            </a:endParaRPr>
          </a:p>
          <a:p>
            <a:pPr algn="just" fontAlgn="base"/>
            <a:r>
              <a:rPr lang="en-US" dirty="0">
                <a:latin typeface="Nunito"/>
              </a:rPr>
              <a:t>Agar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berjalan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sukses</a:t>
            </a:r>
            <a:r>
              <a:rPr lang="en-US" dirty="0">
                <a:latin typeface="Nunito"/>
              </a:rPr>
              <a:t>, </a:t>
            </a:r>
            <a:r>
              <a:rPr lang="en-US" dirty="0" err="1">
                <a:latin typeface="Nunito"/>
              </a:rPr>
              <a:t>memilih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mitra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tempat</a:t>
            </a:r>
            <a:r>
              <a:rPr lang="en-US" dirty="0">
                <a:latin typeface="Nunito"/>
              </a:rPr>
              <a:t> yang </a:t>
            </a:r>
            <a:r>
              <a:rPr lang="en-US" dirty="0" err="1">
                <a:latin typeface="Nunito"/>
              </a:rPr>
              <a:t>tepat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sangatlah</a:t>
            </a:r>
            <a:r>
              <a:rPr lang="en-US" dirty="0">
                <a:latin typeface="Nunito"/>
              </a:rPr>
              <a:t> </a:t>
            </a:r>
            <a:r>
              <a:rPr lang="en-US" dirty="0" err="1" smtClean="0">
                <a:latin typeface="Nunito"/>
              </a:rPr>
              <a:t>penting</a:t>
            </a:r>
            <a:r>
              <a:rPr lang="en-US" dirty="0" smtClean="0">
                <a:latin typeface="Nunito"/>
              </a:rPr>
              <a:t>. </a:t>
            </a:r>
            <a:r>
              <a:rPr lang="en-US" dirty="0" err="1">
                <a:latin typeface="Nunito"/>
              </a:rPr>
              <a:t>L</a:t>
            </a:r>
            <a:r>
              <a:rPr lang="en-US" dirty="0" err="1" smtClean="0">
                <a:latin typeface="Nunito"/>
              </a:rPr>
              <a:t>okasi</a:t>
            </a:r>
            <a:r>
              <a:rPr lang="en-US" dirty="0" smtClean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memegang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peranan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penting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dalam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keputusan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mereka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untuk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menghadiri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. </a:t>
            </a:r>
            <a:r>
              <a:rPr lang="en-US" dirty="0" err="1">
                <a:latin typeface="Nunito"/>
              </a:rPr>
              <a:t>Selain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perencanaan</a:t>
            </a:r>
            <a:r>
              <a:rPr lang="en-US" dirty="0">
                <a:latin typeface="Nunito"/>
              </a:rPr>
              <a:t>, </a:t>
            </a:r>
            <a:r>
              <a:rPr lang="en-US" dirty="0" err="1">
                <a:latin typeface="Nunito"/>
              </a:rPr>
              <a:t>Anda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juga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perlu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memastikan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tempat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tersebut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sesuai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dengan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merek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organisasi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Anda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melayani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audiens</a:t>
            </a:r>
            <a:r>
              <a:rPr lang="en-US" dirty="0">
                <a:latin typeface="Nunito"/>
              </a:rPr>
              <a:t> yang </a:t>
            </a:r>
            <a:r>
              <a:rPr lang="en-US" dirty="0" err="1">
                <a:latin typeface="Nunito"/>
              </a:rPr>
              <a:t>tepat</a:t>
            </a:r>
            <a:r>
              <a:rPr lang="en-US" dirty="0">
                <a:latin typeface="Nunito"/>
              </a:rPr>
              <a:t>.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en-US" dirty="0">
                <a:latin typeface="Nunito"/>
              </a:rPr>
              <a:t>Sponsor </a:t>
            </a:r>
            <a:r>
              <a:rPr lang="en-US" dirty="0" err="1">
                <a:latin typeface="Nunito"/>
              </a:rPr>
              <a:t>Hadiah</a:t>
            </a:r>
            <a:endParaRPr lang="en-US" dirty="0">
              <a:latin typeface="Nunito"/>
            </a:endParaRPr>
          </a:p>
          <a:p>
            <a:pPr algn="just" fontAlgn="base"/>
            <a:r>
              <a:rPr lang="en-US" dirty="0">
                <a:latin typeface="Nunito"/>
              </a:rPr>
              <a:t>Sponsor </a:t>
            </a:r>
            <a:r>
              <a:rPr lang="en-US" dirty="0" err="1">
                <a:latin typeface="Nunito"/>
              </a:rPr>
              <a:t>hadiah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sering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membagikan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barang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bermerek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dengan</a:t>
            </a:r>
            <a:r>
              <a:rPr lang="en-US" dirty="0">
                <a:latin typeface="Nunito"/>
              </a:rPr>
              <a:t> logo </a:t>
            </a:r>
            <a:r>
              <a:rPr lang="en-US" dirty="0" err="1">
                <a:latin typeface="Nunito"/>
              </a:rPr>
              <a:t>mereka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kepada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peserta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. </a:t>
            </a:r>
            <a:r>
              <a:rPr lang="en-US" dirty="0" err="1" smtClean="0">
                <a:latin typeface="Nunito"/>
              </a:rPr>
              <a:t>Dalam</a:t>
            </a:r>
            <a:r>
              <a:rPr lang="en-US" dirty="0" smtClean="0">
                <a:latin typeface="Nunito"/>
              </a:rPr>
              <a:t> </a:t>
            </a:r>
            <a:r>
              <a:rPr lang="en-US" dirty="0" err="1" smtClean="0">
                <a:latin typeface="Nunito"/>
              </a:rPr>
              <a:t>hal</a:t>
            </a:r>
            <a:r>
              <a:rPr lang="en-US" dirty="0" smtClean="0">
                <a:latin typeface="Nunito"/>
              </a:rPr>
              <a:t> </a:t>
            </a:r>
            <a:r>
              <a:rPr lang="en-US" dirty="0" err="1" smtClean="0">
                <a:latin typeface="Nunito"/>
              </a:rPr>
              <a:t>ini</a:t>
            </a:r>
            <a:r>
              <a:rPr lang="en-US" dirty="0" smtClean="0">
                <a:latin typeface="Nunito"/>
              </a:rPr>
              <a:t> </a:t>
            </a:r>
            <a:r>
              <a:rPr lang="en-US" dirty="0" err="1" smtClean="0">
                <a:latin typeface="Nunito"/>
              </a:rPr>
              <a:t>untuk</a:t>
            </a:r>
            <a:r>
              <a:rPr lang="en-US" dirty="0" smtClean="0">
                <a:latin typeface="Nunito"/>
              </a:rPr>
              <a:t> </a:t>
            </a:r>
            <a:r>
              <a:rPr lang="en-US" dirty="0" err="1" smtClean="0">
                <a:latin typeface="Nunito"/>
              </a:rPr>
              <a:t>meningkatkan</a:t>
            </a:r>
            <a:r>
              <a:rPr lang="en-US" dirty="0" smtClean="0">
                <a:latin typeface="Nunito"/>
              </a:rPr>
              <a:t> </a:t>
            </a:r>
            <a:r>
              <a:rPr lang="en-US" dirty="0" err="1">
                <a:latin typeface="Nunito"/>
              </a:rPr>
              <a:t>visibilitas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merek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selama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. </a:t>
            </a:r>
            <a:r>
              <a:rPr lang="en-US" dirty="0" err="1">
                <a:latin typeface="Nunito"/>
              </a:rPr>
              <a:t>Hadiah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dapat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diberikan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berdasarkan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tingkat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partisipasi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peserta</a:t>
            </a:r>
            <a:r>
              <a:rPr lang="en-US" dirty="0">
                <a:latin typeface="Nunito"/>
              </a:rPr>
              <a:t>. </a:t>
            </a:r>
            <a:r>
              <a:rPr lang="en-US" dirty="0" err="1">
                <a:latin typeface="Nunito"/>
              </a:rPr>
              <a:t>Pastikan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untuk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menyesuaikannya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dengan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kebutuhan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perusahaan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Anda</a:t>
            </a:r>
            <a:r>
              <a:rPr lang="en-US" dirty="0" smtClean="0">
                <a:latin typeface="Nunito"/>
              </a:rPr>
              <a:t>.</a:t>
            </a:r>
            <a:endParaRPr lang="en-US" b="0" i="0" dirty="0">
              <a:effectLst/>
              <a:latin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1386805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990600"/>
            <a:ext cx="8991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en-US" dirty="0">
              <a:latin typeface="Nunito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en-US" dirty="0">
                <a:latin typeface="Nunito"/>
              </a:rPr>
              <a:t>Sponsor </a:t>
            </a:r>
            <a:r>
              <a:rPr lang="en-US" dirty="0" err="1">
                <a:latin typeface="Nunito"/>
              </a:rPr>
              <a:t>Makanan</a:t>
            </a:r>
            <a:endParaRPr lang="en-US" dirty="0">
              <a:latin typeface="Nunito"/>
            </a:endParaRPr>
          </a:p>
          <a:p>
            <a:pPr algn="just" fontAlgn="base"/>
            <a:r>
              <a:rPr lang="en-US" dirty="0" err="1">
                <a:latin typeface="Nunito"/>
              </a:rPr>
              <a:t>Suatu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tidak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lengkap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tanpa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makanan</a:t>
            </a:r>
            <a:r>
              <a:rPr lang="en-US" dirty="0">
                <a:latin typeface="Nunito"/>
              </a:rPr>
              <a:t>. </a:t>
            </a:r>
            <a:r>
              <a:rPr lang="en-US" dirty="0" err="1" smtClean="0">
                <a:latin typeface="Nunito"/>
              </a:rPr>
              <a:t>Dalam</a:t>
            </a:r>
            <a:r>
              <a:rPr lang="en-US" dirty="0" smtClean="0">
                <a:latin typeface="Nunito"/>
              </a:rPr>
              <a:t> </a:t>
            </a:r>
            <a:r>
              <a:rPr lang="en-US" dirty="0" err="1" smtClean="0">
                <a:latin typeface="Nunito"/>
              </a:rPr>
              <a:t>hal</a:t>
            </a:r>
            <a:r>
              <a:rPr lang="en-US" dirty="0" smtClean="0">
                <a:latin typeface="Nunito"/>
              </a:rPr>
              <a:t> </a:t>
            </a:r>
            <a:r>
              <a:rPr lang="en-US" dirty="0" err="1" smtClean="0">
                <a:latin typeface="Nunito"/>
              </a:rPr>
              <a:t>ini</a:t>
            </a:r>
            <a:r>
              <a:rPr lang="en-US" dirty="0" smtClean="0">
                <a:latin typeface="Nunito"/>
              </a:rPr>
              <a:t> sponsor </a:t>
            </a:r>
            <a:r>
              <a:rPr lang="en-US" dirty="0" err="1" smtClean="0">
                <a:latin typeface="Nunito"/>
              </a:rPr>
              <a:t>makanan</a:t>
            </a:r>
            <a:r>
              <a:rPr lang="en-US" dirty="0" smtClean="0">
                <a:latin typeface="Nunito"/>
              </a:rPr>
              <a:t> </a:t>
            </a:r>
            <a:r>
              <a:rPr lang="en-US" dirty="0" err="1" smtClean="0">
                <a:latin typeface="Nunito"/>
              </a:rPr>
              <a:t>dapat</a:t>
            </a:r>
            <a:r>
              <a:rPr lang="en-US" dirty="0" smtClean="0">
                <a:latin typeface="Nunito"/>
              </a:rPr>
              <a:t> </a:t>
            </a:r>
            <a:r>
              <a:rPr lang="en-US" dirty="0" err="1" smtClean="0">
                <a:latin typeface="Nunito"/>
              </a:rPr>
              <a:t>meringankan</a:t>
            </a:r>
            <a:r>
              <a:rPr lang="en-US" dirty="0" smtClean="0">
                <a:latin typeface="Nunito"/>
              </a:rPr>
              <a:t> </a:t>
            </a:r>
            <a:r>
              <a:rPr lang="en-US" dirty="0" err="1" smtClean="0">
                <a:latin typeface="Nunito"/>
              </a:rPr>
              <a:t>anggaran</a:t>
            </a:r>
            <a:r>
              <a:rPr lang="en-US" dirty="0">
                <a:latin typeface="Nunito"/>
              </a:rPr>
              <a:t> </a:t>
            </a:r>
            <a:r>
              <a:rPr lang="en-US" dirty="0" err="1" smtClean="0">
                <a:latin typeface="Nunito"/>
              </a:rPr>
              <a:t>dalam</a:t>
            </a:r>
            <a:r>
              <a:rPr lang="en-US" dirty="0" smtClean="0">
                <a:latin typeface="Nunito"/>
              </a:rPr>
              <a:t> </a:t>
            </a:r>
            <a:r>
              <a:rPr lang="en-US" dirty="0" err="1" smtClean="0">
                <a:latin typeface="Nunito"/>
              </a:rPr>
              <a:t>bidang</a:t>
            </a:r>
            <a:r>
              <a:rPr lang="en-US" dirty="0" smtClean="0">
                <a:latin typeface="Nunito"/>
              </a:rPr>
              <a:t> </a:t>
            </a:r>
            <a:r>
              <a:rPr lang="en-US" dirty="0" err="1" smtClean="0">
                <a:latin typeface="Nunito"/>
              </a:rPr>
              <a:t>konsumsi.Hal</a:t>
            </a:r>
            <a:r>
              <a:rPr lang="en-US" dirty="0" smtClean="0">
                <a:latin typeface="Nunito"/>
              </a:rPr>
              <a:t> </a:t>
            </a:r>
            <a:r>
              <a:rPr lang="en-US" dirty="0" err="1">
                <a:latin typeface="Nunito"/>
              </a:rPr>
              <a:t>ini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dapat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memudahkan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pergaulan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antar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peserta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meningkatkan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jaringan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 smtClean="0">
                <a:latin typeface="Nunito"/>
              </a:rPr>
              <a:t>.</a:t>
            </a:r>
          </a:p>
          <a:p>
            <a:pPr algn="just" fontAlgn="base"/>
            <a:endParaRPr lang="en-US" dirty="0">
              <a:latin typeface="Nunito"/>
            </a:endParaRPr>
          </a:p>
          <a:p>
            <a:pPr algn="just" fontAlgn="base"/>
            <a:endParaRPr lang="en-US" dirty="0">
              <a:latin typeface="Nunito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en-US" dirty="0">
                <a:latin typeface="Nunito"/>
              </a:rPr>
              <a:t>Sponsor Digital</a:t>
            </a:r>
          </a:p>
          <a:p>
            <a:pPr algn="just" fontAlgn="base"/>
            <a:r>
              <a:rPr lang="en-US" dirty="0" err="1">
                <a:latin typeface="Nunito"/>
              </a:rPr>
              <a:t>Selama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yang </a:t>
            </a:r>
            <a:r>
              <a:rPr lang="en-US" dirty="0" err="1">
                <a:latin typeface="Nunito"/>
              </a:rPr>
              <a:t>berhubungan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dengan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teknologi</a:t>
            </a:r>
            <a:r>
              <a:rPr lang="en-US" dirty="0">
                <a:latin typeface="Nunito"/>
              </a:rPr>
              <a:t>, </a:t>
            </a:r>
            <a:r>
              <a:rPr lang="en-US" dirty="0" err="1">
                <a:latin typeface="Nunito"/>
              </a:rPr>
              <a:t>Anda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biasanya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menemukan</a:t>
            </a:r>
            <a:r>
              <a:rPr lang="en-US" dirty="0">
                <a:latin typeface="Nunito"/>
              </a:rPr>
              <a:t> sponsor digital. Perusahaan </a:t>
            </a:r>
            <a:r>
              <a:rPr lang="en-US" dirty="0" err="1">
                <a:latin typeface="Nunito"/>
              </a:rPr>
              <a:t>tersebut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menawarkan</a:t>
            </a:r>
            <a:r>
              <a:rPr lang="en-US" dirty="0">
                <a:latin typeface="Nunito"/>
              </a:rPr>
              <a:t> </a:t>
            </a:r>
            <a:r>
              <a:rPr lang="en-US" dirty="0" err="1">
                <a:latin typeface="Nunito"/>
              </a:rPr>
              <a:t>aplikasi</a:t>
            </a:r>
            <a:r>
              <a:rPr lang="en-US" dirty="0">
                <a:latin typeface="Nunito"/>
              </a:rPr>
              <a:t> </a:t>
            </a:r>
            <a:r>
              <a:rPr lang="en-US" dirty="0" err="1">
                <a:latin typeface="Nunito"/>
              </a:rPr>
              <a:t>untuk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tersebut</a:t>
            </a:r>
            <a:r>
              <a:rPr lang="en-US" dirty="0">
                <a:latin typeface="Nunito"/>
              </a:rPr>
              <a:t>, </a:t>
            </a:r>
            <a:r>
              <a:rPr lang="en-US" dirty="0" err="1">
                <a:latin typeface="Nunito"/>
              </a:rPr>
              <a:t>pertanyaan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jajak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pendapat</a:t>
            </a:r>
            <a:r>
              <a:rPr lang="en-US" dirty="0">
                <a:latin typeface="Nunito"/>
              </a:rPr>
              <a:t>, </a:t>
            </a:r>
            <a:r>
              <a:rPr lang="en-US" dirty="0" err="1">
                <a:latin typeface="Nunito"/>
              </a:rPr>
              <a:t>dinding</a:t>
            </a:r>
            <a:r>
              <a:rPr lang="en-US" dirty="0">
                <a:latin typeface="Nunito"/>
              </a:rPr>
              <a:t> media, </a:t>
            </a:r>
            <a:r>
              <a:rPr lang="en-US" dirty="0" err="1">
                <a:latin typeface="Nunito"/>
              </a:rPr>
              <a:t>atau</a:t>
            </a:r>
            <a:r>
              <a:rPr lang="en-US" dirty="0">
                <a:latin typeface="Nunito"/>
              </a:rPr>
              <a:t> tweet </a:t>
            </a:r>
            <a:r>
              <a:rPr lang="en-US" dirty="0" err="1">
                <a:latin typeface="Nunito"/>
              </a:rPr>
              <a:t>langsung</a:t>
            </a:r>
            <a:r>
              <a:rPr lang="en-US" dirty="0">
                <a:latin typeface="Nunito"/>
              </a:rPr>
              <a:t>. </a:t>
            </a:r>
            <a:r>
              <a:rPr lang="en-US" dirty="0" err="1">
                <a:latin typeface="Nunito"/>
              </a:rPr>
              <a:t>Dengan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perubahan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teknologi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terkini</a:t>
            </a:r>
            <a:r>
              <a:rPr lang="en-US" dirty="0">
                <a:latin typeface="Nunito"/>
              </a:rPr>
              <a:t>, sponsor digital </a:t>
            </a:r>
            <a:r>
              <a:rPr lang="en-US" dirty="0" err="1">
                <a:latin typeface="Nunito"/>
              </a:rPr>
              <a:t>menjadi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semakin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populer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dalam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industri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perencanaan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.</a:t>
            </a:r>
            <a:endParaRPr lang="en-US" dirty="0">
              <a:latin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278749841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855" y="609600"/>
            <a:ext cx="8991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b="1" dirty="0" smtClean="0">
                <a:latin typeface="Roboto"/>
              </a:rPr>
              <a:t>3</a:t>
            </a:r>
            <a:r>
              <a:rPr lang="en-US" b="1" dirty="0">
                <a:latin typeface="Roboto"/>
              </a:rPr>
              <a:t>. Sponsor Media</a:t>
            </a:r>
          </a:p>
          <a:p>
            <a:pPr algn="just" fontAlgn="base"/>
            <a:r>
              <a:rPr lang="en-US" dirty="0">
                <a:latin typeface="Nunito"/>
              </a:rPr>
              <a:t>Sponsor media </a:t>
            </a:r>
            <a:r>
              <a:rPr lang="en-US" dirty="0" err="1">
                <a:latin typeface="Nunito"/>
              </a:rPr>
              <a:t>mendapatkan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iklan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untuk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suatu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. </a:t>
            </a:r>
            <a:r>
              <a:rPr lang="en-US" dirty="0" err="1">
                <a:latin typeface="Nunito"/>
              </a:rPr>
              <a:t>Penyelenggara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diuntungkan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dengan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memperluas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liputan</a:t>
            </a:r>
            <a:r>
              <a:rPr lang="en-US" dirty="0">
                <a:latin typeface="Nunito"/>
              </a:rPr>
              <a:t> media </a:t>
            </a:r>
            <a:r>
              <a:rPr lang="en-US" dirty="0" err="1">
                <a:latin typeface="Nunito"/>
              </a:rPr>
              <a:t>tentang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tersebut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menghemat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biaya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pemasaran</a:t>
            </a:r>
            <a:r>
              <a:rPr lang="en-US" dirty="0">
                <a:latin typeface="Nunito"/>
              </a:rPr>
              <a:t>, </a:t>
            </a:r>
            <a:r>
              <a:rPr lang="en-US" dirty="0" err="1">
                <a:latin typeface="Nunito"/>
              </a:rPr>
              <a:t>sementara</a:t>
            </a:r>
            <a:r>
              <a:rPr lang="en-US" dirty="0">
                <a:latin typeface="Nunito"/>
              </a:rPr>
              <a:t> sponsor media </a:t>
            </a:r>
            <a:r>
              <a:rPr lang="en-US" dirty="0" err="1">
                <a:latin typeface="Nunito"/>
              </a:rPr>
              <a:t>mendapatkan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promosi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tambahan</a:t>
            </a:r>
            <a:r>
              <a:rPr lang="en-US" dirty="0">
                <a:latin typeface="Nunito"/>
              </a:rPr>
              <a:t>, </a:t>
            </a:r>
            <a:r>
              <a:rPr lang="en-US" dirty="0" err="1">
                <a:latin typeface="Nunito"/>
              </a:rPr>
              <a:t>meningkatkan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pengenalan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merek</a:t>
            </a:r>
            <a:r>
              <a:rPr lang="en-US" dirty="0">
                <a:latin typeface="Nunito"/>
              </a:rPr>
              <a:t>, </a:t>
            </a:r>
            <a:r>
              <a:rPr lang="en-US" dirty="0" err="1">
                <a:latin typeface="Nunito"/>
              </a:rPr>
              <a:t>dan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menciptakan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hubungan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dengan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tersebut</a:t>
            </a:r>
            <a:r>
              <a:rPr lang="en-US" dirty="0">
                <a:latin typeface="Nunito"/>
              </a:rPr>
              <a:t>.</a:t>
            </a:r>
            <a:endParaRPr lang="en-US" b="0" i="0" dirty="0">
              <a:effectLst/>
              <a:latin typeface="Nunito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855" y="2743200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b="1" dirty="0" smtClean="0">
                <a:latin typeface="Roboto"/>
              </a:rPr>
              <a:t>4</a:t>
            </a:r>
            <a:r>
              <a:rPr lang="en-US" b="1" dirty="0">
                <a:latin typeface="Roboto"/>
              </a:rPr>
              <a:t>. Sponsor </a:t>
            </a:r>
            <a:r>
              <a:rPr lang="en-US" b="1" dirty="0" err="1">
                <a:latin typeface="Roboto"/>
              </a:rPr>
              <a:t>Promosi</a:t>
            </a:r>
            <a:endParaRPr lang="en-US" b="1" dirty="0">
              <a:latin typeface="Roboto"/>
            </a:endParaRPr>
          </a:p>
          <a:p>
            <a:pPr algn="just" fontAlgn="base"/>
            <a:r>
              <a:rPr lang="en-US" dirty="0">
                <a:latin typeface="Nunito"/>
              </a:rPr>
              <a:t>Sponsor media </a:t>
            </a:r>
            <a:r>
              <a:rPr lang="en-US" dirty="0" err="1">
                <a:latin typeface="Nunito"/>
              </a:rPr>
              <a:t>sangat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mirip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dengan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mitra</a:t>
            </a:r>
            <a:r>
              <a:rPr lang="en-US" dirty="0">
                <a:latin typeface="Nunito"/>
              </a:rPr>
              <a:t> </a:t>
            </a:r>
            <a:r>
              <a:rPr lang="en-US" dirty="0" err="1" smtClean="0">
                <a:latin typeface="Nunito"/>
              </a:rPr>
              <a:t>promosi</a:t>
            </a:r>
            <a:r>
              <a:rPr lang="en-US" dirty="0" smtClean="0">
                <a:latin typeface="Nunito"/>
              </a:rPr>
              <a:t>. Sponsor </a:t>
            </a:r>
            <a:r>
              <a:rPr lang="en-US" dirty="0" err="1">
                <a:latin typeface="Nunito"/>
              </a:rPr>
              <a:t>promosi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adalah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individu</a:t>
            </a:r>
            <a:r>
              <a:rPr lang="en-US" dirty="0">
                <a:latin typeface="Nunito"/>
              </a:rPr>
              <a:t>, </a:t>
            </a:r>
            <a:r>
              <a:rPr lang="en-US" dirty="0" err="1">
                <a:latin typeface="Nunito"/>
              </a:rPr>
              <a:t>sedangkan</a:t>
            </a:r>
            <a:r>
              <a:rPr lang="en-US" dirty="0">
                <a:latin typeface="Nunito"/>
              </a:rPr>
              <a:t> sponsor media </a:t>
            </a:r>
            <a:r>
              <a:rPr lang="en-US" dirty="0" err="1">
                <a:latin typeface="Nunito"/>
              </a:rPr>
              <a:t>adalah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perusahaan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organisasi</a:t>
            </a:r>
            <a:r>
              <a:rPr lang="en-US" dirty="0">
                <a:latin typeface="Nunito"/>
              </a:rPr>
              <a:t>. </a:t>
            </a:r>
            <a:r>
              <a:rPr lang="en-US" dirty="0" err="1">
                <a:latin typeface="Nunito"/>
              </a:rPr>
              <a:t>Dalam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kebanyakan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kasus</a:t>
            </a:r>
            <a:r>
              <a:rPr lang="en-US" dirty="0">
                <a:latin typeface="Nunito"/>
              </a:rPr>
              <a:t>, </a:t>
            </a:r>
            <a:r>
              <a:rPr lang="en-US" dirty="0" err="1">
                <a:latin typeface="Nunito"/>
              </a:rPr>
              <a:t>individu-individu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ini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adalah</a:t>
            </a:r>
            <a:r>
              <a:rPr lang="en-US" dirty="0">
                <a:latin typeface="Nunito"/>
              </a:rPr>
              <a:t> influencer media </a:t>
            </a:r>
            <a:r>
              <a:rPr lang="en-US" dirty="0" err="1">
                <a:latin typeface="Nunito"/>
              </a:rPr>
              <a:t>sosial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terkenal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dengan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audiens</a:t>
            </a:r>
            <a:r>
              <a:rPr lang="en-US" dirty="0">
                <a:latin typeface="Nunito"/>
              </a:rPr>
              <a:t> daring yang </a:t>
            </a:r>
            <a:r>
              <a:rPr lang="en-US" dirty="0" err="1">
                <a:latin typeface="Nunito"/>
              </a:rPr>
              <a:t>setia</a:t>
            </a:r>
            <a:r>
              <a:rPr lang="en-US" dirty="0">
                <a:latin typeface="Nunito"/>
              </a:rPr>
              <a:t> yang </a:t>
            </a:r>
            <a:r>
              <a:rPr lang="en-US" dirty="0" err="1">
                <a:latin typeface="Nunito"/>
              </a:rPr>
              <a:t>mengikuti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mereka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memercayai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pendapat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mereka</a:t>
            </a:r>
            <a:r>
              <a:rPr lang="en-US" dirty="0">
                <a:latin typeface="Nunito"/>
              </a:rPr>
              <a:t>. </a:t>
            </a:r>
          </a:p>
          <a:p>
            <a:pPr algn="just" fontAlgn="base"/>
            <a:r>
              <a:rPr lang="en-US" dirty="0" err="1">
                <a:latin typeface="Nunito"/>
              </a:rPr>
              <a:t>Popularitas</a:t>
            </a:r>
            <a:r>
              <a:rPr lang="en-US" dirty="0">
                <a:latin typeface="Nunito"/>
              </a:rPr>
              <a:t> sponsorship </a:t>
            </a:r>
            <a:r>
              <a:rPr lang="en-US" dirty="0" err="1">
                <a:latin typeface="Nunito"/>
              </a:rPr>
              <a:t>promosi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terus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meningkat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saat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ini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mungkin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segera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melampaui</a:t>
            </a:r>
            <a:r>
              <a:rPr lang="en-US" dirty="0">
                <a:latin typeface="Nunito"/>
              </a:rPr>
              <a:t> sponsorship media. Ada </a:t>
            </a:r>
            <a:r>
              <a:rPr lang="en-US" dirty="0" err="1">
                <a:latin typeface="Nunito"/>
              </a:rPr>
              <a:t>beberapa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alasan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untuk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itu</a:t>
            </a:r>
            <a:r>
              <a:rPr lang="en-US" dirty="0">
                <a:latin typeface="Nunito"/>
              </a:rPr>
              <a:t>. </a:t>
            </a:r>
            <a:r>
              <a:rPr lang="en-US" dirty="0" err="1">
                <a:latin typeface="Nunito"/>
              </a:rPr>
              <a:t>Alasan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pertama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adalah</a:t>
            </a:r>
            <a:r>
              <a:rPr lang="en-US" dirty="0">
                <a:latin typeface="Nunito"/>
              </a:rPr>
              <a:t> orang </a:t>
            </a:r>
            <a:r>
              <a:rPr lang="en-US" dirty="0" err="1">
                <a:latin typeface="Nunito"/>
              </a:rPr>
              <a:t>lebih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menyukai</a:t>
            </a:r>
            <a:r>
              <a:rPr lang="en-US" dirty="0">
                <a:latin typeface="Nunito"/>
              </a:rPr>
              <a:t> media </a:t>
            </a:r>
            <a:r>
              <a:rPr lang="en-US" dirty="0" err="1">
                <a:latin typeface="Nunito"/>
              </a:rPr>
              <a:t>sosial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daripada</a:t>
            </a:r>
            <a:r>
              <a:rPr lang="en-US" dirty="0">
                <a:latin typeface="Nunito"/>
              </a:rPr>
              <a:t> TV </a:t>
            </a:r>
            <a:r>
              <a:rPr lang="en-US" dirty="0" err="1">
                <a:latin typeface="Nunito"/>
              </a:rPr>
              <a:t>dan</a:t>
            </a:r>
            <a:r>
              <a:rPr lang="en-US" dirty="0">
                <a:latin typeface="Nunito"/>
              </a:rPr>
              <a:t> radio. </a:t>
            </a:r>
            <a:r>
              <a:rPr lang="en-US" dirty="0" err="1">
                <a:latin typeface="Nunito"/>
              </a:rPr>
              <a:t>Kedua</a:t>
            </a:r>
            <a:r>
              <a:rPr lang="en-US" dirty="0">
                <a:latin typeface="Nunito"/>
              </a:rPr>
              <a:t>, </a:t>
            </a:r>
            <a:r>
              <a:rPr lang="en-US" dirty="0" err="1">
                <a:latin typeface="Nunito"/>
              </a:rPr>
              <a:t>promosi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acara</a:t>
            </a:r>
            <a:r>
              <a:rPr lang="en-US" dirty="0">
                <a:latin typeface="Nunito"/>
              </a:rPr>
              <a:t> yang </a:t>
            </a:r>
            <a:r>
              <a:rPr lang="en-US" dirty="0" err="1">
                <a:latin typeface="Nunito"/>
              </a:rPr>
              <a:t>dilakukan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oleh</a:t>
            </a:r>
            <a:r>
              <a:rPr lang="en-US" dirty="0">
                <a:latin typeface="Nunito"/>
              </a:rPr>
              <a:t> influencer </a:t>
            </a:r>
            <a:r>
              <a:rPr lang="en-US" dirty="0" err="1">
                <a:latin typeface="Nunito"/>
              </a:rPr>
              <a:t>terlihat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lebih</a:t>
            </a:r>
            <a:r>
              <a:rPr lang="en-US" dirty="0">
                <a:latin typeface="Nunito"/>
              </a:rPr>
              <a:t> personal, </a:t>
            </a:r>
            <a:r>
              <a:rPr lang="en-US" dirty="0" err="1">
                <a:latin typeface="Nunito"/>
              </a:rPr>
              <a:t>sehingga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pengikut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cenderung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lebih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mempercayainya</a:t>
            </a:r>
            <a:r>
              <a:rPr lang="en-US" dirty="0">
                <a:latin typeface="Nunito"/>
              </a:rPr>
              <a:t>. </a:t>
            </a:r>
            <a:r>
              <a:rPr lang="en-US" dirty="0" err="1">
                <a:latin typeface="Nunito"/>
              </a:rPr>
              <a:t>Secara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keseluruhan</a:t>
            </a:r>
            <a:r>
              <a:rPr lang="en-US" dirty="0">
                <a:latin typeface="Nunito"/>
              </a:rPr>
              <a:t>, </a:t>
            </a:r>
            <a:r>
              <a:rPr lang="en-US" dirty="0" err="1">
                <a:latin typeface="Nunito"/>
              </a:rPr>
              <a:t>promosi</a:t>
            </a:r>
            <a:r>
              <a:rPr lang="en-US" dirty="0">
                <a:latin typeface="Nunito"/>
              </a:rPr>
              <a:t> personal </a:t>
            </a:r>
            <a:r>
              <a:rPr lang="en-US" dirty="0" err="1">
                <a:latin typeface="Nunito"/>
              </a:rPr>
              <a:t>cenderung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memberikan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hasil</a:t>
            </a:r>
            <a:r>
              <a:rPr lang="en-US" dirty="0">
                <a:latin typeface="Nunito"/>
              </a:rPr>
              <a:t> yang </a:t>
            </a:r>
            <a:r>
              <a:rPr lang="en-US" dirty="0" err="1">
                <a:latin typeface="Nunito"/>
              </a:rPr>
              <a:t>lebih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baik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dan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menarik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audiens</a:t>
            </a:r>
            <a:r>
              <a:rPr lang="en-US" dirty="0">
                <a:latin typeface="Nunito"/>
              </a:rPr>
              <a:t> yang </a:t>
            </a:r>
            <a:r>
              <a:rPr lang="en-US" dirty="0" err="1">
                <a:latin typeface="Nunito"/>
              </a:rPr>
              <a:t>lebih</a:t>
            </a:r>
            <a:r>
              <a:rPr lang="en-US" dirty="0">
                <a:latin typeface="Nunito"/>
              </a:rPr>
              <a:t> </a:t>
            </a:r>
            <a:r>
              <a:rPr lang="en-US" dirty="0" err="1">
                <a:latin typeface="Nunito"/>
              </a:rPr>
              <a:t>luas</a:t>
            </a:r>
            <a:r>
              <a:rPr lang="en-US" dirty="0">
                <a:latin typeface="Nunito"/>
              </a:rPr>
              <a:t>.</a:t>
            </a:r>
            <a:endParaRPr lang="en-US" b="0" i="0" dirty="0">
              <a:effectLst/>
              <a:latin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217064081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305342"/>
            <a:ext cx="9067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sz="2000" b="1" dirty="0">
                <a:latin typeface="Roboto"/>
              </a:rPr>
              <a:t>05. Sponsor </a:t>
            </a:r>
            <a:r>
              <a:rPr lang="en-US" sz="2000" b="1" dirty="0" err="1">
                <a:latin typeface="Roboto"/>
              </a:rPr>
              <a:t>Barang</a:t>
            </a:r>
            <a:r>
              <a:rPr lang="en-US" sz="2000" b="1" dirty="0">
                <a:latin typeface="Roboto"/>
              </a:rPr>
              <a:t> </a:t>
            </a:r>
            <a:r>
              <a:rPr lang="en-US" sz="2000" b="1" dirty="0" err="1">
                <a:latin typeface="Roboto"/>
              </a:rPr>
              <a:t>Dagangan</a:t>
            </a:r>
            <a:r>
              <a:rPr lang="en-US" sz="2000" b="1" dirty="0">
                <a:latin typeface="Roboto"/>
              </a:rPr>
              <a:t> </a:t>
            </a:r>
          </a:p>
          <a:p>
            <a:pPr algn="just" fontAlgn="base"/>
            <a:r>
              <a:rPr lang="en-US" sz="2000" dirty="0" err="1" smtClean="0">
                <a:latin typeface="Nunito"/>
              </a:rPr>
              <a:t>Menyediakan</a:t>
            </a:r>
            <a:r>
              <a:rPr lang="en-US" sz="2000" dirty="0" smtClean="0">
                <a:latin typeface="Nunito"/>
              </a:rPr>
              <a:t> </a:t>
            </a:r>
            <a:r>
              <a:rPr lang="en-US" sz="2000" dirty="0" err="1">
                <a:latin typeface="Nunito"/>
              </a:rPr>
              <a:t>barang</a:t>
            </a:r>
            <a:r>
              <a:rPr lang="en-US" sz="2000" dirty="0">
                <a:latin typeface="Nunito"/>
              </a:rPr>
              <a:t> </a:t>
            </a:r>
            <a:r>
              <a:rPr lang="en-US" sz="2000" dirty="0" err="1">
                <a:latin typeface="Nunito"/>
              </a:rPr>
              <a:t>dagangan</a:t>
            </a:r>
            <a:r>
              <a:rPr lang="en-US" sz="2000" dirty="0">
                <a:latin typeface="Nunito"/>
              </a:rPr>
              <a:t> </a:t>
            </a:r>
            <a:r>
              <a:rPr lang="en-US" sz="2000" dirty="0" err="1">
                <a:latin typeface="Nunito"/>
              </a:rPr>
              <a:t>bermerek</a:t>
            </a:r>
            <a:r>
              <a:rPr lang="en-US" sz="2000" dirty="0">
                <a:latin typeface="Nunito"/>
              </a:rPr>
              <a:t> </a:t>
            </a:r>
            <a:r>
              <a:rPr lang="en-US" sz="2000" dirty="0" err="1">
                <a:latin typeface="Nunito"/>
              </a:rPr>
              <a:t>dalam</a:t>
            </a:r>
            <a:r>
              <a:rPr lang="en-US" sz="2000" dirty="0">
                <a:latin typeface="Nunito"/>
              </a:rPr>
              <a:t> </a:t>
            </a:r>
            <a:r>
              <a:rPr lang="en-US" sz="2000" dirty="0" err="1">
                <a:latin typeface="Nunito"/>
              </a:rPr>
              <a:t>bentuk</a:t>
            </a:r>
            <a:r>
              <a:rPr lang="en-US" sz="2000" dirty="0">
                <a:latin typeface="Nunito"/>
              </a:rPr>
              <a:t> </a:t>
            </a:r>
            <a:r>
              <a:rPr lang="en-US" sz="2000" dirty="0" err="1">
                <a:latin typeface="Nunito"/>
              </a:rPr>
              <a:t>peralatan</a:t>
            </a:r>
            <a:r>
              <a:rPr lang="en-US" sz="2000" dirty="0">
                <a:latin typeface="Nunito"/>
              </a:rPr>
              <a:t> yang </a:t>
            </a:r>
            <a:r>
              <a:rPr lang="en-US" sz="2000" dirty="0" err="1">
                <a:latin typeface="Nunito"/>
              </a:rPr>
              <a:t>mungkin</a:t>
            </a:r>
            <a:r>
              <a:rPr lang="en-US" sz="2000" dirty="0">
                <a:latin typeface="Nunito"/>
              </a:rPr>
              <a:t> </a:t>
            </a:r>
            <a:r>
              <a:rPr lang="en-US" sz="2000" dirty="0" err="1">
                <a:latin typeface="Nunito"/>
              </a:rPr>
              <a:t>dibutuhkan</a:t>
            </a:r>
            <a:r>
              <a:rPr lang="en-US" sz="2000" dirty="0">
                <a:latin typeface="Nunito"/>
              </a:rPr>
              <a:t> </a:t>
            </a:r>
            <a:r>
              <a:rPr lang="en-US" sz="2000" dirty="0" err="1">
                <a:latin typeface="Nunito"/>
              </a:rPr>
              <a:t>peserta</a:t>
            </a:r>
            <a:r>
              <a:rPr lang="en-US" sz="2000" dirty="0">
                <a:latin typeface="Nunito"/>
              </a:rPr>
              <a:t> di </a:t>
            </a:r>
            <a:r>
              <a:rPr lang="en-US" sz="2000" dirty="0" err="1" smtClean="0">
                <a:latin typeface="Nunito"/>
              </a:rPr>
              <a:t>acara</a:t>
            </a:r>
            <a:r>
              <a:rPr lang="en-US" sz="2000" dirty="0" smtClean="0">
                <a:latin typeface="Nunito"/>
              </a:rPr>
              <a:t>, </a:t>
            </a:r>
            <a:r>
              <a:rPr lang="en-US" sz="2000" dirty="0" err="1">
                <a:latin typeface="Nunito"/>
              </a:rPr>
              <a:t>seperti</a:t>
            </a:r>
            <a:r>
              <a:rPr lang="en-US" sz="2000" dirty="0">
                <a:latin typeface="Nunito"/>
              </a:rPr>
              <a:t> </a:t>
            </a:r>
            <a:r>
              <a:rPr lang="en-US" sz="2000" dirty="0" err="1">
                <a:latin typeface="Nunito"/>
              </a:rPr>
              <a:t>tali</a:t>
            </a:r>
            <a:r>
              <a:rPr lang="en-US" sz="2000" dirty="0">
                <a:latin typeface="Nunito"/>
              </a:rPr>
              <a:t> </a:t>
            </a:r>
            <a:r>
              <a:rPr lang="en-US" sz="2000" dirty="0" err="1">
                <a:latin typeface="Nunito"/>
              </a:rPr>
              <a:t>gantungan</a:t>
            </a:r>
            <a:r>
              <a:rPr lang="en-US" sz="2000" dirty="0">
                <a:latin typeface="Nunito"/>
              </a:rPr>
              <a:t>, </a:t>
            </a:r>
            <a:r>
              <a:rPr lang="en-US" sz="2000" dirty="0" err="1">
                <a:latin typeface="Nunito"/>
              </a:rPr>
              <a:t>pena</a:t>
            </a:r>
            <a:r>
              <a:rPr lang="en-US" sz="2000" dirty="0">
                <a:latin typeface="Nunito"/>
              </a:rPr>
              <a:t>, </a:t>
            </a:r>
            <a:r>
              <a:rPr lang="en-US" sz="2000" dirty="0" err="1">
                <a:latin typeface="Nunito"/>
              </a:rPr>
              <a:t>atau</a:t>
            </a:r>
            <a:r>
              <a:rPr lang="en-US" sz="2000" dirty="0">
                <a:latin typeface="Nunito"/>
              </a:rPr>
              <a:t> </a:t>
            </a:r>
            <a:r>
              <a:rPr lang="en-US" sz="2000" dirty="0" err="1">
                <a:latin typeface="Nunito"/>
              </a:rPr>
              <a:t>botol</a:t>
            </a:r>
            <a:r>
              <a:rPr lang="en-US" sz="2000" dirty="0">
                <a:latin typeface="Nunito"/>
              </a:rPr>
              <a:t> air, </a:t>
            </a:r>
            <a:r>
              <a:rPr lang="en-US" sz="2000" dirty="0" err="1">
                <a:latin typeface="Nunito"/>
              </a:rPr>
              <a:t>merupakan</a:t>
            </a:r>
            <a:r>
              <a:rPr lang="en-US" sz="2000" dirty="0">
                <a:latin typeface="Nunito"/>
              </a:rPr>
              <a:t> </a:t>
            </a:r>
            <a:r>
              <a:rPr lang="en-US" sz="2000" dirty="0" err="1">
                <a:latin typeface="Nunito"/>
              </a:rPr>
              <a:t>peluang</a:t>
            </a:r>
            <a:r>
              <a:rPr lang="en-US" sz="2000" dirty="0">
                <a:latin typeface="Nunito"/>
              </a:rPr>
              <a:t> </a:t>
            </a:r>
            <a:r>
              <a:rPr lang="en-US" sz="2000" dirty="0" smtClean="0">
                <a:latin typeface="Nunito"/>
              </a:rPr>
              <a:t>sponsorship.</a:t>
            </a:r>
            <a:endParaRPr lang="en-US" sz="2000" b="0" i="0" dirty="0">
              <a:effectLst/>
              <a:latin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358221436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335846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n-US" sz="2000" dirty="0">
                <a:solidFill>
                  <a:srgbClr val="001D35"/>
                </a:solidFill>
                <a:latin typeface="Google Sans"/>
              </a:rPr>
              <a:t>Event sponsorship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merupakan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salah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satu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jenis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sponsorship yang paling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umum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dan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sering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digunakan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untuk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mendukung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acara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baik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itu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berskala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besar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maupun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kecil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. Event sponsorship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dapat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melibatkan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berbagai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jenis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acara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seperti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: </a:t>
            </a:r>
          </a:p>
          <a:p>
            <a:pPr algn="just"/>
            <a:r>
              <a:rPr lang="en-US" sz="2000" b="1" dirty="0" err="1">
                <a:solidFill>
                  <a:srgbClr val="001D35"/>
                </a:solidFill>
                <a:latin typeface="Google Sans"/>
              </a:rPr>
              <a:t>Konser</a:t>
            </a:r>
            <a:r>
              <a:rPr lang="en-US" sz="2000" b="1" dirty="0">
                <a:solidFill>
                  <a:srgbClr val="001D35"/>
                </a:solidFill>
                <a:latin typeface="Google Sans"/>
              </a:rPr>
              <a:t>, Seminar, </a:t>
            </a:r>
            <a:r>
              <a:rPr lang="en-US" sz="2000" b="1" dirty="0" err="1">
                <a:solidFill>
                  <a:srgbClr val="001D35"/>
                </a:solidFill>
                <a:latin typeface="Google Sans"/>
              </a:rPr>
              <a:t>Pameran</a:t>
            </a:r>
            <a:r>
              <a:rPr lang="en-US" sz="2000" b="1" dirty="0">
                <a:solidFill>
                  <a:srgbClr val="001D35"/>
                </a:solidFill>
                <a:latin typeface="Google Sans"/>
              </a:rPr>
              <a:t>, Festival, Event </a:t>
            </a:r>
            <a:r>
              <a:rPr lang="en-US" sz="2000" b="1" dirty="0" err="1">
                <a:solidFill>
                  <a:srgbClr val="001D35"/>
                </a:solidFill>
                <a:latin typeface="Google Sans"/>
              </a:rPr>
              <a:t>olahraga</a:t>
            </a:r>
            <a:r>
              <a:rPr lang="en-US" sz="2000" b="1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sz="2000" b="1" dirty="0" err="1">
                <a:solidFill>
                  <a:srgbClr val="001D35"/>
                </a:solidFill>
                <a:latin typeface="Google Sans"/>
              </a:rPr>
              <a:t>Konferensi</a:t>
            </a:r>
            <a:r>
              <a:rPr lang="en-US" sz="2000" b="1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b="1" dirty="0" err="1">
                <a:solidFill>
                  <a:srgbClr val="001D35"/>
                </a:solidFill>
                <a:latin typeface="Google Sans"/>
              </a:rPr>
              <a:t>bisnis</a:t>
            </a:r>
            <a:r>
              <a:rPr lang="en-US" sz="2000" b="1" dirty="0" smtClean="0">
                <a:solidFill>
                  <a:srgbClr val="001D35"/>
                </a:solidFill>
                <a:latin typeface="Google Sans"/>
              </a:rPr>
              <a:t>.</a:t>
            </a:r>
          </a:p>
          <a:p>
            <a:pPr algn="just"/>
            <a:endParaRPr lang="en-US" sz="2000" dirty="0">
              <a:solidFill>
                <a:srgbClr val="001D35"/>
              </a:solidFill>
              <a:latin typeface="Google Sans"/>
            </a:endParaRPr>
          </a:p>
          <a:p>
            <a:pPr algn="just" fontAlgn="ctr"/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Dalam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event sponsorship,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perusahaan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yang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menjadi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sponsor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akan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memberikan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dukungan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dana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produk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atau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layanan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untuk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acara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tersebut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. 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Sebagai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imbalan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perusahaan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sponsor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akan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mendapatkan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promosi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brand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atau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produk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mereka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selama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acara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berlangsung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. </a:t>
            </a:r>
          </a:p>
          <a:p>
            <a:pPr algn="just"/>
            <a:r>
              <a:rPr lang="en-US" sz="2000" dirty="0">
                <a:solidFill>
                  <a:srgbClr val="001D35"/>
                </a:solidFill>
                <a:latin typeface="Google Sans"/>
              </a:rPr>
              <a:t>Sponsorship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dapat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meningkatkan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kesadaran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akan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suatu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acara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dengan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memanfaatkan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audiens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dan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saluran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pemasaran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sponsor yang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ada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. 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Dukungan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dari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merek-merek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terkemuka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dapat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meningkatkan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visibilitas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dan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menarik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audiens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yang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lebih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000" dirty="0" err="1">
                <a:solidFill>
                  <a:srgbClr val="001D35"/>
                </a:solidFill>
                <a:latin typeface="Google Sans"/>
              </a:rPr>
              <a:t>luas</a:t>
            </a:r>
            <a:r>
              <a:rPr lang="en-US" sz="2000" dirty="0">
                <a:solidFill>
                  <a:srgbClr val="001D35"/>
                </a:solidFill>
                <a:latin typeface="Google Sans"/>
              </a:rPr>
              <a:t>. </a:t>
            </a:r>
            <a:endParaRPr lang="en-US" sz="2000" b="0" i="0" dirty="0">
              <a:solidFill>
                <a:srgbClr val="001D35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82564353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2400" y="685800"/>
            <a:ext cx="8839200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Sponsor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dapat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dibedakan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berdasarkan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berbagai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kategori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jenis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dukungan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diberikan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kepada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sebuah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kegiatan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acara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Berikut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adalah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beberapa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jenis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sponsor yang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umum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ditemukan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Sponsor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Utama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(Title Sponsor)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Sponsor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utama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adalah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pihak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memberikan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dukungan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finansial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terbesar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sebuah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acara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kegiatan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Biasanya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sponsor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utama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tertera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judul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acara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kegiatan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tersebut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“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Acara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A,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disponsori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oleh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[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Sponsor]”.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Sponsor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Sekunder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(Co-Sponsor)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Sponsor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sekunder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memberikan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dukungan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finansial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materi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signifikan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tetapi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tidak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sebesar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sponsor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utama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Mereka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mungkin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juga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disebut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sebagai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sponsor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pendamping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co-sponsor.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sponsor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sekunder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sering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tertera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materi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promosi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meskipun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tidak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sebesar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sponsor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utama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Sponsor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Produk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(Product Sponsor)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Jenis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sponsor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menyediakan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produk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barang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dibutuhkan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acara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kegiatan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peralatan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makanan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minuman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barang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lain yang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relevan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Sponsor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produk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sering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kali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diberi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hak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menampilkan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merek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mereka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acara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tersebut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380953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5508</TotalTime>
  <Words>1282</Words>
  <Application>Microsoft Office PowerPoint</Application>
  <PresentationFormat>On-screen Show (4:3)</PresentationFormat>
  <Paragraphs>84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Google Sans</vt:lpstr>
      <vt:lpstr>Monotype Corsiva</vt:lpstr>
      <vt:lpstr>Nunito</vt:lpstr>
      <vt:lpstr>Roboto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618</cp:revision>
  <cp:lastPrinted>2017-08-29T02:54:51Z</cp:lastPrinted>
  <dcterms:created xsi:type="dcterms:W3CDTF">2010-04-18T12:06:30Z</dcterms:created>
  <dcterms:modified xsi:type="dcterms:W3CDTF">2024-12-31T08:51:41Z</dcterms:modified>
</cp:coreProperties>
</file>