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23" r:id="rId3"/>
    <p:sldId id="324" r:id="rId4"/>
    <p:sldId id="325" r:id="rId5"/>
    <p:sldId id="326" r:id="rId6"/>
    <p:sldId id="321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44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1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Staging Events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6400800" cy="609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Staging Event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1" y="1066800"/>
            <a:ext cx="89915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000000"/>
                </a:solidFill>
                <a:latin typeface="ff2"/>
              </a:rPr>
              <a:t>Apa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ff2"/>
              </a:rPr>
              <a:t>itu</a:t>
            </a:r>
            <a:r>
              <a:rPr lang="en-US" b="1" dirty="0">
                <a:solidFill>
                  <a:srgbClr val="000000"/>
                </a:solidFill>
                <a:latin typeface="ff2"/>
              </a:rPr>
              <a:t> Staging?</a:t>
            </a: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Istilah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'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pementasan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'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berasal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penyajian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lakon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teater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Mengacu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pada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bagaimana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menyatukan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semua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elemen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produksi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teater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presentasi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atas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panggung</a:t>
            </a:r>
            <a:r>
              <a:rPr lang="en-US" dirty="0">
                <a:solidFill>
                  <a:srgbClr val="000000"/>
                </a:solidFill>
                <a:latin typeface="ff1"/>
              </a:rPr>
              <a:t>.</a:t>
            </a: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Pementasan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juga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bisa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menggambarkan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pengaturan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tempat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jauh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lebih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Yang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menjadi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perhatian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utama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pementasan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sebagai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berikut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:</a:t>
            </a: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1.Tema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dan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desain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acara</a:t>
            </a:r>
            <a:endParaRPr lang="en-US" b="0" i="0" dirty="0" smtClean="0">
              <a:solidFill>
                <a:srgbClr val="000000"/>
              </a:solidFill>
              <a:effectLst/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2.Pemilihan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tempat</a:t>
            </a:r>
            <a:endParaRPr lang="en-US" dirty="0" smtClean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3.Penonton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dan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tamu</a:t>
            </a:r>
            <a:endParaRPr lang="en-US" b="0" i="0" dirty="0" smtClean="0">
              <a:solidFill>
                <a:srgbClr val="000000"/>
              </a:solidFill>
              <a:effectLst/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4.Panggung </a:t>
            </a: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5.Power, lights,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dan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 sound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6.Audiovisuals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special effects</a:t>
            </a: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7.Catering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8.Performes</a:t>
            </a: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9.Crew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10.Hospitality</a:t>
            </a:r>
          </a:p>
          <a:p>
            <a:pPr algn="just"/>
            <a:r>
              <a:rPr lang="en-US" b="0" i="0" dirty="0" smtClean="0">
                <a:solidFill>
                  <a:srgbClr val="000000"/>
                </a:solidFill>
                <a:effectLst/>
                <a:latin typeface="ff1"/>
              </a:rPr>
              <a:t>11.Jadwal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ff1"/>
              </a:rPr>
              <a:t>Produksi</a:t>
            </a:r>
            <a:endParaRPr lang="en-US" b="0" i="0" dirty="0" smtClean="0">
              <a:solidFill>
                <a:srgbClr val="000000"/>
              </a:solidFill>
              <a:effectLst/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12.Rekaman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Acara</a:t>
            </a:r>
            <a:endParaRPr lang="en-US" b="0" i="0" dirty="0">
              <a:solidFill>
                <a:srgbClr val="000000"/>
              </a:solidFill>
              <a:effectLst/>
              <a:latin typeface="ff1"/>
            </a:endParaRPr>
          </a:p>
        </p:txBody>
      </p:sp>
    </p:spTree>
    <p:extLst>
      <p:ext uri="{BB962C8B-B14F-4D97-AF65-F5344CB8AC3E}">
        <p14:creationId xmlns:p14="http://schemas.microsoft.com/office/powerpoint/2010/main" val="22302745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1371600"/>
            <a:ext cx="9116291" cy="1752600"/>
          </a:xfrm>
        </p:spPr>
        <p:txBody>
          <a:bodyPr>
            <a:no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</a:rPr>
              <a:t>Enam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dimensi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“ </a:t>
            </a:r>
            <a:r>
              <a:rPr lang="en-US" sz="1800" dirty="0" err="1" smtClean="0">
                <a:solidFill>
                  <a:schemeClr val="tx1"/>
                </a:solidFill>
              </a:rPr>
              <a:t>pengalaman</a:t>
            </a:r>
            <a:r>
              <a:rPr lang="en-US" sz="1800" dirty="0" smtClean="0">
                <a:solidFill>
                  <a:schemeClr val="tx1"/>
                </a:solidFill>
              </a:rPr>
              <a:t>” </a:t>
            </a:r>
            <a:r>
              <a:rPr lang="en-US" sz="1800" dirty="0" err="1" smtClean="0">
                <a:solidFill>
                  <a:schemeClr val="tx1"/>
                </a:solidFill>
              </a:rPr>
              <a:t>acara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mengarah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kesan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pertama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sebelum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kedatangan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sampai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selesai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acara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adalah</a:t>
            </a:r>
            <a:r>
              <a:rPr lang="en-US" sz="1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Materi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pemasaran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Transportasi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pintu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masuk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Suasana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dekorasi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Makanan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minuman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Hiburan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en-US" sz="1800" dirty="0" err="1" smtClean="0">
                <a:solidFill>
                  <a:schemeClr val="tx1"/>
                </a:solidFill>
              </a:rPr>
              <a:t>Fasilitas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serta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souvernir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84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228600"/>
            <a:ext cx="8991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000000"/>
                </a:solidFill>
                <a:latin typeface="ff2"/>
              </a:rPr>
              <a:t>Tema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Desain</a:t>
            </a:r>
            <a:r>
              <a:rPr lang="en-US" dirty="0">
                <a:solidFill>
                  <a:srgbClr val="000000"/>
                </a:solidFill>
                <a:latin typeface="ff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2"/>
              </a:rPr>
              <a:t>Acara</a:t>
            </a:r>
            <a:endParaRPr lang="en-US" dirty="0">
              <a:solidFill>
                <a:srgbClr val="000000"/>
              </a:solidFill>
              <a:latin typeface="ff2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Saat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menyelenggarakan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sebuah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keputusan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artistik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kreatif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utama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harus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dibuat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menentukan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tema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dibuat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Tema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membedakannya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lainnya</a:t>
            </a:r>
            <a:r>
              <a:rPr lang="en-US" dirty="0">
                <a:solidFill>
                  <a:srgbClr val="000000"/>
                </a:solidFill>
                <a:latin typeface="ff1"/>
              </a:rPr>
              <a:t>.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ff1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aliran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para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pengisi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pembicara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katering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elemen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lainnya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ke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Disebut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sebagai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jadwal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pertunjukan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Seperti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semua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elemen</a:t>
            </a:r>
            <a:endParaRPr lang="en-US" dirty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ff1"/>
              </a:rPr>
              <a:t>pementasan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pemrograman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seni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sains</a:t>
            </a:r>
            <a:r>
              <a:rPr lang="en-US" dirty="0">
                <a:solidFill>
                  <a:srgbClr val="000000"/>
                </a:solidFill>
                <a:latin typeface="ff1"/>
              </a:rPr>
              <a:t>. Program </a:t>
            </a:r>
            <a:r>
              <a:rPr lang="en-US" dirty="0" err="1">
                <a:solidFill>
                  <a:srgbClr val="000000"/>
                </a:solidFill>
                <a:latin typeface="ff1"/>
              </a:rPr>
              <a:t>acara</a:t>
            </a:r>
            <a:r>
              <a:rPr lang="en-US" dirty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bergantung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pada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: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1.Ekspetasi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penonton</a:t>
            </a:r>
            <a:endParaRPr lang="en-US" dirty="0" smtClean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2.Kondisi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tempat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infrastruktur</a:t>
            </a:r>
            <a:endParaRPr lang="en-US" dirty="0" smtClean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3.Budaya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klien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sponsor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utama</a:t>
            </a:r>
            <a:endParaRPr lang="en-US" dirty="0" smtClean="0">
              <a:solidFill>
                <a:srgbClr val="000000"/>
              </a:solidFill>
              <a:latin typeface="ff1"/>
            </a:endParaRP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4.Ketersediaan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elemen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pementasan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hubungannya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satu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ff1"/>
              </a:rPr>
              <a:t>sama</a:t>
            </a:r>
            <a:r>
              <a:rPr lang="en-US" dirty="0" smtClean="0">
                <a:solidFill>
                  <a:srgbClr val="000000"/>
                </a:solidFill>
                <a:latin typeface="ff1"/>
              </a:rPr>
              <a:t> lain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  <a:latin typeface="ff1"/>
              </a:rPr>
              <a:t>5.Logistik </a:t>
            </a:r>
            <a:endParaRPr lang="en-US" b="0" i="0" dirty="0">
              <a:solidFill>
                <a:srgbClr val="000000"/>
              </a:solidFill>
              <a:effectLst/>
              <a:latin typeface="ff1"/>
            </a:endParaRPr>
          </a:p>
        </p:txBody>
      </p:sp>
    </p:spTree>
    <p:extLst>
      <p:ext uri="{BB962C8B-B14F-4D97-AF65-F5344CB8AC3E}">
        <p14:creationId xmlns:p14="http://schemas.microsoft.com/office/powerpoint/2010/main" val="4445328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982" y="533400"/>
            <a:ext cx="9047018" cy="1752600"/>
          </a:xfrm>
        </p:spPr>
        <p:txBody>
          <a:bodyPr>
            <a:no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</a:rPr>
              <a:t>Pemilihan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err="1" smtClean="0">
                <a:solidFill>
                  <a:schemeClr val="tx1"/>
                </a:solidFill>
              </a:rPr>
              <a:t>Daftar</a:t>
            </a:r>
            <a:r>
              <a:rPr lang="en-US" sz="1800" dirty="0" smtClean="0">
                <a:solidFill>
                  <a:schemeClr val="tx1"/>
                </a:solidFill>
              </a:rPr>
              <a:t> factor </a:t>
            </a:r>
            <a:r>
              <a:rPr lang="en-US" sz="1800" dirty="0" err="1" smtClean="0">
                <a:solidFill>
                  <a:schemeClr val="tx1"/>
                </a:solidFill>
              </a:rPr>
              <a:t>utama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memilih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/venue: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1.Lokasi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2.Kesesuaian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tema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3.Kesesuaian </a:t>
            </a:r>
            <a:r>
              <a:rPr lang="en-US" sz="1800" dirty="0" err="1" smtClean="0">
                <a:solidFill>
                  <a:schemeClr val="tx1"/>
                </a:solidFill>
              </a:rPr>
              <a:t>ukuran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ukuran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acara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4.Konfigurasi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termasuk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garis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pandangan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duduk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5.Sejarah </a:t>
            </a:r>
            <a:r>
              <a:rPr lang="en-US" sz="1800" dirty="0" err="1" smtClean="0">
                <a:solidFill>
                  <a:schemeClr val="tx1"/>
                </a:solidFill>
              </a:rPr>
              <a:t>acara</a:t>
            </a:r>
            <a:r>
              <a:rPr lang="en-US" sz="1800" dirty="0" smtClean="0">
                <a:solidFill>
                  <a:schemeClr val="tx1"/>
                </a:solidFill>
              </a:rPr>
              <a:t> di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tersebut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termasuk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reputasi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tempat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249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5411</TotalTime>
  <Words>261</Words>
  <Application>Microsoft Office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ff1</vt:lpstr>
      <vt:lpstr>ff2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613</cp:revision>
  <cp:lastPrinted>2017-08-29T02:54:51Z</cp:lastPrinted>
  <dcterms:created xsi:type="dcterms:W3CDTF">2010-04-18T12:06:30Z</dcterms:created>
  <dcterms:modified xsi:type="dcterms:W3CDTF">2025-09-16T12:41:25Z</dcterms:modified>
</cp:coreProperties>
</file>