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71" r:id="rId9"/>
    <p:sldId id="261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E8FA3-E5B3-C86F-CFA1-86655A57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736E8B-A706-E193-CF81-42CDFC2F5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B5553-94B9-2523-B81E-C001BC7F1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9A4D-78FD-46D4-BA2E-15EAB3163FA3}" type="datetimeFigureOut">
              <a:rPr lang="en-ID" smtClean="0"/>
              <a:t>28/10/2025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72E67-06DD-72DE-D446-7D934D608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4CC77-7895-4B3D-F0B5-616C6DBD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D08C-717A-47FB-826C-0339253D47E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79966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57516-6289-232A-9020-CB740E0D6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09B374-5865-2F73-0A95-2DF6B6638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EF30D-4EBD-B72C-AD47-8EDA8CC6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9A4D-78FD-46D4-BA2E-15EAB3163FA3}" type="datetimeFigureOut">
              <a:rPr lang="en-ID" smtClean="0"/>
              <a:t>28/10/2025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325D6-00BD-1498-1D50-CEF5F5F47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7730A-7F59-B225-BBB3-CB2E1D4E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D08C-717A-47FB-826C-0339253D47E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1471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423027-8FB0-864D-01CA-D1F5FA956F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E14973-9181-35FA-E71C-3117D065B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47EFC-5BB5-7C00-B189-76AEC20D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9A4D-78FD-46D4-BA2E-15EAB3163FA3}" type="datetimeFigureOut">
              <a:rPr lang="en-ID" smtClean="0"/>
              <a:t>28/10/2025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27772-1746-1E37-DDDE-C9757C9F4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37641-1355-036A-CA9F-B48A1CD9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D08C-717A-47FB-826C-0339253D47E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55769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19005-DA1D-EC2C-C706-ABBED1B76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118DD-0410-956E-5AAE-848ABCD40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789ED-0AD5-A94D-0FEE-F50510959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9A4D-78FD-46D4-BA2E-15EAB3163FA3}" type="datetimeFigureOut">
              <a:rPr lang="en-ID" smtClean="0"/>
              <a:t>28/10/2025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DF8D0-02E2-DFD4-C301-A486B3CF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D9EBF-C6B7-B964-690F-89C91EF19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D08C-717A-47FB-826C-0339253D47E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6805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60A67-EEE4-ABF5-9474-352D756ED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04AF9-7D7C-ACD3-E129-A7D8BF932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8318C-DC42-0834-D215-1443866AE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9A4D-78FD-46D4-BA2E-15EAB3163FA3}" type="datetimeFigureOut">
              <a:rPr lang="en-ID" smtClean="0"/>
              <a:t>28/10/2025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CA1E8-80BA-6CAC-9130-5368E7B64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0554E-17AE-EF47-4D25-59FCE90AA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D08C-717A-47FB-826C-0339253D47E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193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3A956-86C6-8CAA-410C-38EB8093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31264-6559-C96C-502C-4B5DBC58B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8C9F62-2B43-1A8C-4A49-69B06B4CA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5BFD2-B91D-2772-978E-B8094E6F3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9A4D-78FD-46D4-BA2E-15EAB3163FA3}" type="datetimeFigureOut">
              <a:rPr lang="en-ID" smtClean="0"/>
              <a:t>28/10/2025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C9586-426D-6132-AEBA-002D18D85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884C8-050C-0350-C1CB-B71185D0A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D08C-717A-47FB-826C-0339253D47E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3472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AB069-1330-D417-FA33-746B26810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533B3-067C-9A48-477F-A61F84640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DE7C6-6AB8-57C1-9554-63EBD2FD0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CB1146-0A26-BAF8-3D07-3096C0ECA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DE417C-2811-0FE0-9373-EA82568CD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767BD6-F605-61D3-59BD-927DD1D1D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9A4D-78FD-46D4-BA2E-15EAB3163FA3}" type="datetimeFigureOut">
              <a:rPr lang="en-ID" smtClean="0"/>
              <a:t>28/10/2025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2F7155-C2AB-0FF6-E605-03DBBDACB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9C3F84-2F04-2F17-6788-8A3DCE95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D08C-717A-47FB-826C-0339253D47E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8285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086FB-A230-F704-2165-9AA41CEBD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69A86-EBEA-EE07-F032-70B40CFE9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9A4D-78FD-46D4-BA2E-15EAB3163FA3}" type="datetimeFigureOut">
              <a:rPr lang="en-ID" smtClean="0"/>
              <a:t>28/10/2025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D0489C-3D9A-08AD-DB06-A7D045BBD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0C8F8-9BF2-42FE-87CF-C3DA38BF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D08C-717A-47FB-826C-0339253D47E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7850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7BDB0B-CCFA-4C3F-D75D-9C273B359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9A4D-78FD-46D4-BA2E-15EAB3163FA3}" type="datetimeFigureOut">
              <a:rPr lang="en-ID" smtClean="0"/>
              <a:t>28/10/2025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4D58B9-6870-9B1D-3A13-521BAA6F8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C11292-5FC2-4820-D31C-13240BA0B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D08C-717A-47FB-826C-0339253D47E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8043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CA55E-F03E-441A-03E5-D2355B02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2BE27-E25C-92C1-D988-562F36D16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92E0E-E7EB-B5FE-2690-6A178B9E7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143DD-A307-4550-AFD6-EB27AB6D9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9A4D-78FD-46D4-BA2E-15EAB3163FA3}" type="datetimeFigureOut">
              <a:rPr lang="en-ID" smtClean="0"/>
              <a:t>28/10/2025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A4E199-363C-0071-D162-78FE275E7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29C29B-55DD-7C4E-CC6F-7615C797F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D08C-717A-47FB-826C-0339253D47E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4677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99BFB-67E8-2265-9E9A-E53892030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96520B-BF9C-5691-126D-74A606A32A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D31E16-8376-7E20-ADB9-C0D9436C7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CCB78-8E4A-8719-E347-42ED09E2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9A4D-78FD-46D4-BA2E-15EAB3163FA3}" type="datetimeFigureOut">
              <a:rPr lang="en-ID" smtClean="0"/>
              <a:t>28/10/2025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CBE46-0C47-E585-4849-52DC4D4AB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9503B-DE31-890B-22F9-E6E51816C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D08C-717A-47FB-826C-0339253D47E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485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3162B3-1ABF-631D-218C-AFED2BC9B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E4B10-6A3E-1175-3895-FA7E501EA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2226E-C4A6-82B6-B274-DF69278EA3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69A4D-78FD-46D4-BA2E-15EAB3163FA3}" type="datetimeFigureOut">
              <a:rPr lang="en-ID" smtClean="0"/>
              <a:t>28/10/2025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C3865-431A-5645-FD57-A0192BAE2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D6B05-7F9D-293E-A856-4857ACB48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7D08C-717A-47FB-826C-0339253D47E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8136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08E5C-06A5-7391-B835-270C093ED5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Kurikulum</a:t>
            </a:r>
            <a:r>
              <a:rPr lang="en-US" b="1" dirty="0"/>
              <a:t> TIK </a:t>
            </a:r>
            <a:r>
              <a:rPr lang="en-US" b="1" dirty="0" err="1"/>
              <a:t>Sekolah</a:t>
            </a:r>
            <a:endParaRPr lang="en-ID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3067C-F211-F98F-F91A-8DAA4279B1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Microsoft Office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268967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D9CF9-E54A-670A-7513-3D59C316A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2571115"/>
            <a:ext cx="10515600" cy="1325563"/>
          </a:xfrm>
        </p:spPr>
        <p:txBody>
          <a:bodyPr/>
          <a:lstStyle/>
          <a:p>
            <a:pPr algn="ctr"/>
            <a:r>
              <a:rPr lang="en-US" b="1" i="1" dirty="0"/>
              <a:t>TERIMA KASIH</a:t>
            </a:r>
            <a:endParaRPr lang="en-ID" b="1" i="1" dirty="0"/>
          </a:p>
        </p:txBody>
      </p:sp>
    </p:spTree>
    <p:extLst>
      <p:ext uri="{BB962C8B-B14F-4D97-AF65-F5344CB8AC3E}">
        <p14:creationId xmlns:p14="http://schemas.microsoft.com/office/powerpoint/2010/main" val="4258486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1941A-C640-9878-48B8-4E6CA8D32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531B8-BF0C-5470-4FE7-6A75721E2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442C6F-2ED2-DE0F-11F9-BAB01CCEF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2624"/>
            <a:ext cx="10252710" cy="637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94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86DEF-82A8-C7BB-BE40-93D3B5BEC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CE056CC-D29D-7CA9-5F73-ED2BAF3F3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809" y="1690686"/>
            <a:ext cx="7726711" cy="51544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CDD337-E0A8-5F3B-5CBF-B999014FB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510" y="584931"/>
            <a:ext cx="6315956" cy="8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20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4D2D9-C780-BCCB-04CF-68BC8E3BA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3C6AE08-22C3-1DAE-7B06-52750F0AF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1143" y="1825625"/>
            <a:ext cx="6749714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FFAD70-7999-FDE4-9DBC-761DEF2F2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8097"/>
            <a:ext cx="7287642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84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03067-1F48-05F6-B72C-6ECE203C4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38A8F7E-B8E0-70FD-04EF-F1CBF2FBB5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7305" y="2954394"/>
            <a:ext cx="9597390" cy="41563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CBA688-DB4B-9129-F2D2-52741F3DA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5125"/>
            <a:ext cx="10515600" cy="258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12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521E5-E65D-C38C-489B-92EC5FEE6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Exel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B09A8-099B-540A-C030-001CD2445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7703F0-8818-3DE8-3199-E65016A7C0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6671"/>
          <a:stretch>
            <a:fillRect/>
          </a:stretch>
        </p:blipFill>
        <p:spPr>
          <a:xfrm>
            <a:off x="2217420" y="1690687"/>
            <a:ext cx="7384820" cy="499579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CFC4B3-F870-94C5-62EC-AE331BF6DBE0}"/>
              </a:ext>
            </a:extLst>
          </p:cNvPr>
          <p:cNvCxnSpPr/>
          <p:nvPr/>
        </p:nvCxnSpPr>
        <p:spPr>
          <a:xfrm>
            <a:off x="4652010" y="2183130"/>
            <a:ext cx="628650" cy="10972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466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5F353-D209-8F14-C7E2-26B8223D4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Lembar </a:t>
            </a:r>
            <a:r>
              <a:rPr lang="en-US" dirty="0" err="1"/>
              <a:t>kerja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ED39FC-05A9-F006-24CD-BB826E758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6933" y="1528444"/>
            <a:ext cx="6782717" cy="521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83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465E9-9FBA-2D14-5961-F545229E5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876C75-4763-7F53-D769-D1CAD93BE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3158" y="1825625"/>
            <a:ext cx="5705683" cy="435133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63F9D0-908A-204F-9260-88FF625F0156}"/>
              </a:ext>
            </a:extLst>
          </p:cNvPr>
          <p:cNvCxnSpPr/>
          <p:nvPr/>
        </p:nvCxnSpPr>
        <p:spPr>
          <a:xfrm flipH="1">
            <a:off x="6697980" y="1554480"/>
            <a:ext cx="822960" cy="8915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188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C8D2B-252A-5015-87F4-D38B521D7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F9666-77B6-F0E6-5BF3-43BB7DD6E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E2F13E-25C3-EDCB-691D-53A7AB4D4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3657"/>
            <a:ext cx="10515600" cy="58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18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</Words>
  <Application>Microsoft Office PowerPoint</Application>
  <PresentationFormat>Widescreen</PresentationFormat>
  <Paragraphs>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Kurikulum TIK Sekolah</vt:lpstr>
      <vt:lpstr>PowerPoint Presentation</vt:lpstr>
      <vt:lpstr>PowerPoint Presentation</vt:lpstr>
      <vt:lpstr>PowerPoint Presentation</vt:lpstr>
      <vt:lpstr>PowerPoint Presentation</vt:lpstr>
      <vt:lpstr>Exel</vt:lpstr>
      <vt:lpstr>Lembar kerja</vt:lpstr>
      <vt:lpstr>Powerpoint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Amnah Amnah</dc:creator>
  <cp:lastModifiedBy>Amnah Amnah</cp:lastModifiedBy>
  <cp:revision>2</cp:revision>
  <dcterms:created xsi:type="dcterms:W3CDTF">2025-10-28T01:15:22Z</dcterms:created>
  <dcterms:modified xsi:type="dcterms:W3CDTF">2025-10-28T01:44:12Z</dcterms:modified>
</cp:coreProperties>
</file>