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7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28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5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45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3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3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532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465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41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31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6761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Career Path Role-Play &amp; Grammar: Infinitives and Gerunds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Objectives:</a:t>
            </a:r>
          </a:p>
          <a:p>
            <a:r>
              <a:t>• Practice career discussions through role-play</a:t>
            </a:r>
          </a:p>
          <a:p>
            <a:r>
              <a:t>• Write a reflection on career goals</a:t>
            </a:r>
          </a:p>
          <a:p>
            <a:r>
              <a:t>• Identify and use infinitives and gerunds correctly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Grammar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✅ Verbs followed by gerunds: enjoy, suggest, avoid, finish</a:t>
            </a:r>
          </a:p>
          <a:p>
            <a:r>
              <a:t>✅ Verbs followed by infinitives: decide, need, plan, hope</a:t>
            </a:r>
          </a:p>
          <a:p>
            <a:r>
              <a:t>✅ Prepositions are always followed by gerunds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💭 What did you learn about yourself from this activity?</a:t>
            </a:r>
          </a:p>
          <a:p>
            <a:r>
              <a:t>💭 Which grammar form do you find more confusing?</a:t>
            </a:r>
          </a:p>
          <a:p>
            <a:r>
              <a:t>💭 How can accurate grammar help in business communication?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Warm-Up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💬 What is your dream job?</a:t>
            </a:r>
          </a:p>
          <a:p>
            <a:r>
              <a:t>💬 What skills do you need for that job?</a:t>
            </a:r>
          </a:p>
          <a:p>
            <a:r>
              <a:t>💬 What do you enjoy doing the most?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Role-Play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t>Activity: Career Path Role-Play</a:t>
            </a:r>
          </a:p>
          <a:p>
            <a:endParaRPr/>
          </a:p>
          <a:p>
            <a:r>
              <a:t>👩‍🏫 Student A: Career Advisor</a:t>
            </a:r>
          </a:p>
          <a:p>
            <a:r>
              <a:t>👨‍🎓 Student B: Client seeking advice</a:t>
            </a:r>
          </a:p>
          <a:p>
            <a:endParaRPr/>
          </a:p>
          <a:p>
            <a:r>
              <a:t>Client’s Role:</a:t>
            </a:r>
          </a:p>
          <a:p>
            <a:r>
              <a:t>• Describe interests, strengths, and values</a:t>
            </a:r>
          </a:p>
          <a:p>
            <a:r>
              <a:t>• Ask for advice on career path</a:t>
            </a:r>
          </a:p>
          <a:p>
            <a:endParaRPr/>
          </a:p>
          <a:p>
            <a:r>
              <a:t>Advisor’s Role:</a:t>
            </a:r>
          </a:p>
          <a:p>
            <a:r>
              <a:t>• Suggest a career (marketing, finance, management)</a:t>
            </a:r>
          </a:p>
          <a:p>
            <a:r>
              <a:t>• Explain why it fits</a:t>
            </a:r>
          </a:p>
          <a:p>
            <a:r>
              <a:t>• Mention job market or industry trends</a:t>
            </a:r>
          </a:p>
          <a:p>
            <a:endParaRPr/>
          </a:p>
          <a:p>
            <a:r>
              <a:t>🕒 Switch roles after 5–7 minutes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After Role-Play:</a:t>
            </a:r>
          </a:p>
          <a:p>
            <a:r>
              <a:t>• What factors influenced your advice?</a:t>
            </a:r>
          </a:p>
          <a:p>
            <a:r>
              <a:t>• Why is self-assessment important?</a:t>
            </a:r>
          </a:p>
          <a:p>
            <a:r>
              <a:t>• How can market research help choose a career?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Task: Career Path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Write a paragraph (6–8 sentences):</a:t>
            </a:r>
          </a:p>
          <a:p>
            <a:r>
              <a:t>• Which business field interests you most?</a:t>
            </a:r>
          </a:p>
          <a:p>
            <a:r>
              <a:t>• Why do you want to work in that field?</a:t>
            </a:r>
          </a:p>
          <a:p>
            <a:r>
              <a:t>• What skills or strengths support your choice?</a:t>
            </a:r>
          </a:p>
          <a:p>
            <a:endParaRPr/>
          </a:p>
          <a:p>
            <a:r>
              <a:t>Example:</a:t>
            </a:r>
          </a:p>
          <a:p>
            <a:r>
              <a:t>After careful consideration, I am most interested in marketing because it allows creativity and communication.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Grammar Focus: Infinitives &amp; Gerunds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Infinitive = to + base verb (to work, to learn)</a:t>
            </a:r>
          </a:p>
          <a:p>
            <a:r>
              <a:t>Gerund = verb + ing (working, learning)</a:t>
            </a:r>
          </a:p>
          <a:p>
            <a:endParaRPr/>
          </a:p>
          <a:p>
            <a:r>
              <a:t>Used to express actions or states.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✅ Choosing the right career path requires self-reflection. (Gerund)</a:t>
            </a:r>
          </a:p>
          <a:p>
            <a:r>
              <a:t>✅ To find a career that fits your skills takes time. (Infinitive)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1: Fill in the Blanks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t>Complete using infinitive or gerund:</a:t>
            </a:r>
          </a:p>
          <a:p>
            <a:r>
              <a:t>1. (Choose) the right career path...</a:t>
            </a:r>
          </a:p>
          <a:p>
            <a:r>
              <a:t>2. Many people struggle with (decide)...</a:t>
            </a:r>
          </a:p>
          <a:p>
            <a:r>
              <a:t>3. It’s important (assess)...</a:t>
            </a:r>
          </a:p>
          <a:p>
            <a:r>
              <a:t>4. After (analyze)...</a:t>
            </a:r>
          </a:p>
          <a:p>
            <a:r>
              <a:t>5. The company is committed to (provide)...</a:t>
            </a:r>
          </a:p>
          <a:p>
            <a:r>
              <a:t>6. (Network)...</a:t>
            </a:r>
          </a:p>
          <a:p>
            <a:r>
              <a:t>7. The manager suggested (attend)...</a:t>
            </a:r>
          </a:p>
          <a:p>
            <a:r>
              <a:t>8. She’s interested in (pursue)...</a:t>
            </a:r>
          </a:p>
          <a:p>
            <a:r>
              <a:t>9. The team is focused on (develop)...</a:t>
            </a:r>
          </a:p>
          <a:p>
            <a:r>
              <a:t>10. (Gain)...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2: Error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Find and correct the errors:</a:t>
            </a:r>
          </a:p>
          <a:p>
            <a:r>
              <a:t>1. She enjoys to read books.</a:t>
            </a:r>
          </a:p>
          <a:p>
            <a:r>
              <a:t>2. They need to improving skills.</a:t>
            </a:r>
          </a:p>
          <a:p>
            <a:r>
              <a:t>3. I suggested to participate.</a:t>
            </a:r>
          </a:p>
          <a:p>
            <a:r>
              <a:t>4. The manager insisted on to review.</a:t>
            </a:r>
          </a:p>
          <a:p>
            <a:r>
              <a:t>5. He avoided to talk.</a:t>
            </a:r>
          </a:p>
          <a:p>
            <a:r>
              <a:t>6. We decided working.</a:t>
            </a:r>
          </a:p>
          <a:p>
            <a:r>
              <a:t>7. She is committed in learning.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1</TotalTime>
  <Words>505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Gill Sans MT</vt:lpstr>
      <vt:lpstr>Wingdings 2</vt:lpstr>
      <vt:lpstr>Dividend</vt:lpstr>
      <vt:lpstr>Career Path Role-Play &amp; Grammar: Infinitives and Gerunds</vt:lpstr>
      <vt:lpstr>Warm-Up Discussion</vt:lpstr>
      <vt:lpstr>Role-Play Instructions</vt:lpstr>
      <vt:lpstr>Class Discussion</vt:lpstr>
      <vt:lpstr>Writing Task: Career Path Reflection</vt:lpstr>
      <vt:lpstr>Grammar Focus: Infinitives &amp; Gerunds</vt:lpstr>
      <vt:lpstr>Examples</vt:lpstr>
      <vt:lpstr>Practice 1: Fill in the Blanks</vt:lpstr>
      <vt:lpstr>Practice 2: Error Correction</vt:lpstr>
      <vt:lpstr>Grammar Tips</vt:lpstr>
      <vt:lpstr>Reflection Discussion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Gita Amelia</cp:lastModifiedBy>
  <cp:revision>2</cp:revision>
  <dcterms:created xsi:type="dcterms:W3CDTF">2013-01-27T09:14:16Z</dcterms:created>
  <dcterms:modified xsi:type="dcterms:W3CDTF">2025-10-24T11:29:46Z</dcterms:modified>
  <cp:category/>
</cp:coreProperties>
</file>