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14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88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014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989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209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28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472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24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895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116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52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578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3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197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217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235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478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4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83" y="2857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HUBUNGAN HUKUM </a:t>
            </a:r>
            <a:b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 BISNIS</a:t>
            </a:r>
            <a:endParaRPr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61</TotalTime>
  <Words>5</Words>
  <Application>Microsoft Office PowerPoint</Application>
  <PresentationFormat>On-screen Show (4:3)</PresentationFormat>
  <Paragraphs>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Garamond</vt:lpstr>
      <vt:lpstr>Organic</vt:lpstr>
      <vt:lpstr>HUBUNGAN HUKUM  DALAM BISNIS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>generated using python-pptx</dc:description>
  <cp:lastModifiedBy>USER</cp:lastModifiedBy>
  <cp:revision>4</cp:revision>
  <dcterms:created xsi:type="dcterms:W3CDTF">2013-01-27T09:14:16Z</dcterms:created>
  <dcterms:modified xsi:type="dcterms:W3CDTF">2025-10-28T02:02:34Z</dcterms:modified>
  <cp:category/>
</cp:coreProperties>
</file>