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/>
  </p:normalViewPr>
  <p:slideViewPr>
    <p:cSldViewPr snapToGrid="0">
      <p:cViewPr varScale="1">
        <p:scale>
          <a:sx n="50" d="100"/>
          <a:sy n="50" d="100"/>
        </p:scale>
        <p:origin x="60" y="24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D54FB-703F-ABF6-941A-E554572BAE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DA2689-EA24-A9D8-73D9-957C6A24B0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C8081-11B1-44FD-62DA-F80B224DD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370F6-C961-4548-AF4D-0A19E42803F8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957EBA-D1A6-6B94-AEA2-BC2B0C501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D05E8A-4B1F-3656-4274-2EC5FD16A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87378-6C22-4121-9CEC-BCB6B683D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796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B41D9-545C-B1BD-9F2D-BD183F36D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7A5EF-9E7E-43BC-494D-B23469509A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13A51-1F22-4158-A837-8FDBE674B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370F6-C961-4548-AF4D-0A19E42803F8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C49506-4F06-37AA-E3B3-5A655E3E2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85CC6-09E6-A8D3-3016-60906693A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87378-6C22-4121-9CEC-BCB6B683D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71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1463EC-12C5-C74E-6306-8F5A0BA32B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36A413-1BF1-D30B-775A-2EA11FEF6C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691F93-5192-EC94-EE3D-315C5E88C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370F6-C961-4548-AF4D-0A19E42803F8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E72A2C-01EA-D6AD-BE59-F57EB40B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6125B8-0508-5FE9-41B3-F888B7935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87378-6C22-4121-9CEC-BCB6B683D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60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9735D-B628-1596-718C-F1BD0F1EC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2AFBF-258A-DCD7-8695-4AC715F35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BCA18B-FB3B-AC26-18E2-7373D1566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370F6-C961-4548-AF4D-0A19E42803F8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0B4B05-A71B-7839-FAAF-6604DBAF6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A465C-A30E-252D-A9C3-275434AE8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87378-6C22-4121-9CEC-BCB6B683D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837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626D3-E12B-C1B2-769F-8B036B176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333F8-AF75-91B9-6A47-3E1EF6385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8516A-1862-C41E-1B2F-99EF8ECB0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370F6-C961-4548-AF4D-0A19E42803F8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DF1151-D4DA-A8EF-CDCF-D6C418976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5AA77F-FCA3-1450-4F4B-FA7F5F1FE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87378-6C22-4121-9CEC-BCB6B683D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326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BFBBA-F50D-D327-FE25-0A69BEF32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F4BFF-B7CC-0602-2C2B-FBAB4837DC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8E9440-5F62-9112-27A6-67A51D4DF4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B93D91-9E6C-0B32-458E-F08791D7A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370F6-C961-4548-AF4D-0A19E42803F8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8CCAFF-540C-F185-6EA0-41A18D9D8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E21CF0-259A-0348-463B-B338F584A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87378-6C22-4121-9CEC-BCB6B683D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666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0588A-1535-93D0-A436-0E32B3149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EFEDAA-5B40-13A3-AF08-3124A54347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4F0689-DF50-C61C-EE6A-BBEB4492A8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BFB358-399D-86AF-879B-B8EBC61CC0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9DECB1-7796-6010-327E-45FE4D4BC7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FC18BD-241B-B5EC-CB91-E2E7D8210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370F6-C961-4548-AF4D-0A19E42803F8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5D0265-0335-C7A7-4749-4B5A6019F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D37B77-7C34-F989-69E6-CE4845CEF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87378-6C22-4121-9CEC-BCB6B683D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074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E6F7A-3B16-D34B-15A2-94C98FE38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3E1175-51AF-A341-C746-640610465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370F6-C961-4548-AF4D-0A19E42803F8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91A5DD-3F0E-C8F9-1F7D-3D812B621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DC42E8-1FAF-6C3D-9F9D-FB9B0D5C3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87378-6C22-4121-9CEC-BCB6B683D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99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198969-2F16-C2E2-950B-654650895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370F6-C961-4548-AF4D-0A19E42803F8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C47062-A64C-92BD-8AA5-6893ACB21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598AB2-3B6F-31A5-1666-FE3CA3916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87378-6C22-4121-9CEC-BCB6B683D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296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A41D9-2019-A106-1E85-513033B40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3EBF6-7E86-5331-F857-08ED55CB97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4B4555-5D84-9893-7AD7-C78F44412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AA7AB6-19DD-72E0-96D1-718A9B58A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370F6-C961-4548-AF4D-0A19E42803F8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9EB9FC-666F-3F92-ECA2-8593A8150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F849F2-F940-2AAD-1479-21803AEF7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87378-6C22-4121-9CEC-BCB6B683D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397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94AF8-2FE5-2226-D9D1-9A96A0573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DBA237-DCF6-C2D5-7A4C-B83FEE3DEE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CE2B31-22B0-7AB1-65B2-C32C1B8408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426A11-9396-5B71-FA72-54F20BA5B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370F6-C961-4548-AF4D-0A19E42803F8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D081D3-F87A-BA0C-92CD-CEAF66E45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44A0A8-FC6B-02FF-37F4-6F5FC9927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87378-6C22-4121-9CEC-BCB6B683D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61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82F6EF-76F1-A972-FCC6-30E6426CD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8A90E4-EAAA-4764-D958-0FCD83C4D7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A0E0E3-5F15-B364-0E17-25EC8C1649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370F6-C961-4548-AF4D-0A19E42803F8}" type="datetimeFigureOut">
              <a:rPr lang="en-US" smtClean="0"/>
              <a:t>10/28/2025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AA986F-71B5-D38D-6603-583047BA2C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11787-6963-89A7-ED04-FB9C395213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87378-6C22-4121-9CEC-BCB6B683D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398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DB07E-65A5-589E-C12D-E51B579EDD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Pemanfaatan</a:t>
            </a:r>
            <a:br>
              <a:rPr lang="en-US" b="1" dirty="0"/>
            </a:br>
            <a:r>
              <a:rPr lang="en-US" b="1" dirty="0"/>
              <a:t>Artificial Intelligence (AI)</a:t>
            </a:r>
            <a:br>
              <a:rPr lang="en-US" b="1" dirty="0"/>
            </a:br>
            <a:r>
              <a:rPr lang="en-US" b="1" dirty="0" err="1"/>
              <a:t>dalam</a:t>
            </a:r>
            <a:r>
              <a:rPr lang="en-US" b="1" dirty="0"/>
              <a:t> Manajemen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1DF48B-81D3-EFD7-2443-A61D94EF40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273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C8779-E64C-792E-2BF1-53C7DBEA1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Pengantar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904ED-C810-B62A-5F88-1D45CB583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Artificial Intelligence (AI) atau </a:t>
            </a:r>
            <a:r>
              <a:rPr lang="en-US" dirty="0" err="1"/>
              <a:t>kecerdasan</a:t>
            </a:r>
            <a:r>
              <a:rPr lang="en-US" dirty="0"/>
              <a:t> </a:t>
            </a:r>
            <a:r>
              <a:rPr lang="en-US" dirty="0" err="1"/>
              <a:t>buatan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r>
              <a:rPr lang="en-US" b="1" dirty="0"/>
              <a:t> Manajemen (SIM)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AI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untuk </a:t>
            </a:r>
            <a:r>
              <a:rPr lang="en-US" b="1" dirty="0" err="1"/>
              <a:t>belajar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data</a:t>
            </a:r>
            <a:r>
              <a:rPr lang="en-US" dirty="0"/>
              <a:t>, </a:t>
            </a:r>
            <a:r>
              <a:rPr lang="en-US" b="1" dirty="0" err="1"/>
              <a:t>menarik</a:t>
            </a:r>
            <a:r>
              <a:rPr lang="en-US" b="1" dirty="0"/>
              <a:t> </a:t>
            </a:r>
            <a:r>
              <a:rPr lang="en-US" b="1" dirty="0" err="1"/>
              <a:t>kesimpulan</a:t>
            </a:r>
            <a:r>
              <a:rPr lang="en-US" dirty="0"/>
              <a:t>, dan </a:t>
            </a:r>
            <a:r>
              <a:rPr lang="en-US" b="1" dirty="0" err="1"/>
              <a:t>mengambil</a:t>
            </a:r>
            <a:r>
              <a:rPr lang="en-US" b="1" dirty="0"/>
              <a:t> </a:t>
            </a:r>
            <a:r>
              <a:rPr lang="en-US" b="1" dirty="0" err="1"/>
              <a:t>keputusan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otomatis</a:t>
            </a:r>
            <a:r>
              <a:rPr lang="en-US" dirty="0"/>
              <a:t>,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, </a:t>
            </a:r>
            <a:r>
              <a:rPr lang="en-US" dirty="0" err="1"/>
              <a:t>pengorganisasian</a:t>
            </a:r>
            <a:r>
              <a:rPr lang="en-US" dirty="0"/>
              <a:t>, </a:t>
            </a:r>
            <a:r>
              <a:rPr lang="en-US" dirty="0" err="1"/>
              <a:t>pengarahan</a:t>
            </a:r>
            <a:r>
              <a:rPr lang="en-US" dirty="0"/>
              <a:t>, dan </a:t>
            </a:r>
            <a:r>
              <a:rPr lang="en-US" dirty="0" err="1"/>
              <a:t>pengendalian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67454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2B711-1522-81B4-DB48-9A6CEABD9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lang="en-US" b="1" dirty="0" err="1"/>
              <a:t>Definisi</a:t>
            </a:r>
            <a:r>
              <a:rPr lang="en-US" b="1" dirty="0"/>
              <a:t> AI dan </a:t>
            </a:r>
            <a:r>
              <a:rPr lang="en-US" b="1" dirty="0" err="1"/>
              <a:t>Penerapannya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645EE-88B6-62AF-0BF7-47529FA4A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/>
              <a:t>Definisi</a:t>
            </a:r>
            <a:r>
              <a:rPr lang="en-US" b="1" dirty="0"/>
              <a:t> AI:</a:t>
            </a:r>
            <a:endParaRPr lang="en-US" dirty="0"/>
          </a:p>
          <a:p>
            <a:r>
              <a:rPr lang="en-US" dirty="0" err="1"/>
              <a:t>Menurut</a:t>
            </a:r>
            <a:r>
              <a:rPr lang="en-US" dirty="0"/>
              <a:t> Erwin </a:t>
            </a:r>
            <a:r>
              <a:rPr lang="en-US" dirty="0" err="1"/>
              <a:t>dkk</a:t>
            </a:r>
            <a:r>
              <a:rPr lang="en-US" dirty="0"/>
              <a:t>. (2023), </a:t>
            </a:r>
            <a:r>
              <a:rPr lang="en-US" i="1" dirty="0"/>
              <a:t>Artificial Intelligence (AI)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untuk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fungsi-fungsi</a:t>
            </a:r>
            <a:r>
              <a:rPr lang="en-US" dirty="0"/>
              <a:t> </a:t>
            </a:r>
            <a:r>
              <a:rPr lang="en-US" dirty="0" err="1"/>
              <a:t>kognitif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, </a:t>
            </a:r>
            <a:r>
              <a:rPr lang="en-US" dirty="0" err="1"/>
              <a:t>belajar</a:t>
            </a:r>
            <a:r>
              <a:rPr lang="en-US" dirty="0"/>
              <a:t>,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, dan </a:t>
            </a:r>
            <a:r>
              <a:rPr lang="en-US" dirty="0" err="1"/>
              <a:t>memecahkan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</a:t>
            </a:r>
          </a:p>
          <a:p>
            <a:r>
              <a:rPr lang="en-US" dirty="0" err="1"/>
              <a:t>Jogiyanto</a:t>
            </a:r>
            <a:r>
              <a:rPr lang="en-US" dirty="0"/>
              <a:t> (2021) </a:t>
            </a:r>
            <a:r>
              <a:rPr lang="en-US" dirty="0" err="1"/>
              <a:t>menegaskan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AI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berorientasi</a:t>
            </a:r>
            <a:r>
              <a:rPr lang="en-US" dirty="0"/>
              <a:t> pada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logika</a:t>
            </a:r>
            <a:r>
              <a:rPr lang="en-US" dirty="0"/>
              <a:t> dan data.</a:t>
            </a:r>
          </a:p>
        </p:txBody>
      </p:sp>
    </p:spTree>
    <p:extLst>
      <p:ext uri="{BB962C8B-B14F-4D97-AF65-F5344CB8AC3E}">
        <p14:creationId xmlns:p14="http://schemas.microsoft.com/office/powerpoint/2010/main" val="245180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5F544-0898-3BA5-EFAE-878FE2F26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Penerapan</a:t>
            </a:r>
            <a:r>
              <a:rPr lang="en-US" b="1" dirty="0"/>
              <a:t> AI </a:t>
            </a:r>
            <a:r>
              <a:rPr lang="en-US" b="1" dirty="0" err="1"/>
              <a:t>dalam</a:t>
            </a:r>
            <a:r>
              <a:rPr lang="en-US" b="1" dirty="0"/>
              <a:t> Manajemen: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C2BD2-B54D-105B-2DAD-523AB93E5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b="1" dirty="0" err="1"/>
              <a:t>Otomatisasi</a:t>
            </a:r>
            <a:r>
              <a:rPr lang="en-US" b="1" dirty="0"/>
              <a:t> Proses </a:t>
            </a:r>
            <a:r>
              <a:rPr lang="en-US" b="1" dirty="0" err="1"/>
              <a:t>Bisnis</a:t>
            </a:r>
            <a:r>
              <a:rPr lang="en-US" dirty="0"/>
              <a:t> – AI </a:t>
            </a:r>
            <a:r>
              <a:rPr lang="en-US" dirty="0" err="1"/>
              <a:t>digunakan</a:t>
            </a:r>
            <a:r>
              <a:rPr lang="en-US" dirty="0"/>
              <a:t> untuk </a:t>
            </a:r>
            <a:r>
              <a:rPr lang="en-US" dirty="0" err="1"/>
              <a:t>mempercepat</a:t>
            </a:r>
            <a:r>
              <a:rPr lang="en-US" dirty="0"/>
              <a:t> proses rutin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penginputan</a:t>
            </a:r>
            <a:r>
              <a:rPr lang="en-US" dirty="0"/>
              <a:t> data, </a:t>
            </a:r>
            <a:r>
              <a:rPr lang="en-US" dirty="0" err="1"/>
              <a:t>validasi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, dan </a:t>
            </a:r>
            <a:r>
              <a:rPr lang="en-US" dirty="0" err="1"/>
              <a:t>pelaporan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Analisis</a:t>
            </a:r>
            <a:r>
              <a:rPr lang="en-US" b="1" dirty="0"/>
              <a:t> Data </a:t>
            </a:r>
            <a:r>
              <a:rPr lang="en-US" b="1" dirty="0" err="1"/>
              <a:t>Pelanggan</a:t>
            </a:r>
            <a:r>
              <a:rPr lang="en-US" dirty="0"/>
              <a:t> – </a:t>
            </a:r>
            <a:r>
              <a:rPr lang="en-US" dirty="0" err="1"/>
              <a:t>Sistem</a:t>
            </a:r>
            <a:r>
              <a:rPr lang="en-US" dirty="0"/>
              <a:t> AI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untuk </a:t>
            </a:r>
            <a:r>
              <a:rPr lang="en-US" dirty="0" err="1"/>
              <a:t>menentukan</a:t>
            </a:r>
            <a:r>
              <a:rPr lang="en-US" dirty="0"/>
              <a:t> strategi pemasaran yang lebih </a:t>
            </a:r>
            <a:r>
              <a:rPr lang="en-US" dirty="0" err="1"/>
              <a:t>efektif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Pemeliharaan</a:t>
            </a:r>
            <a:r>
              <a:rPr lang="en-US" b="1" dirty="0"/>
              <a:t> </a:t>
            </a:r>
            <a:r>
              <a:rPr lang="en-US" b="1" dirty="0" err="1"/>
              <a:t>Prediktif</a:t>
            </a:r>
            <a:r>
              <a:rPr lang="en-US" dirty="0"/>
              <a:t> – Dalam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manufaktur</a:t>
            </a:r>
            <a:r>
              <a:rPr lang="en-US" dirty="0"/>
              <a:t>, AI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memprediksi</a:t>
            </a:r>
            <a:r>
              <a:rPr lang="en-US" dirty="0"/>
              <a:t> </a:t>
            </a:r>
            <a:r>
              <a:rPr lang="en-US" dirty="0" err="1"/>
              <a:t>kapan</a:t>
            </a:r>
            <a:r>
              <a:rPr lang="en-US" dirty="0"/>
              <a:t> </a:t>
            </a:r>
            <a:r>
              <a:rPr lang="en-US" dirty="0" err="1"/>
              <a:t>mesin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rusak</a:t>
            </a:r>
            <a:r>
              <a:rPr lang="en-US" dirty="0"/>
              <a:t> agar </a:t>
            </a:r>
            <a:r>
              <a:rPr lang="en-US" dirty="0" err="1"/>
              <a:t>pemeliharaan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kerusakan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Sumber</a:t>
            </a:r>
            <a:r>
              <a:rPr lang="en-US" b="1" dirty="0"/>
              <a:t> Daya </a:t>
            </a:r>
            <a:r>
              <a:rPr lang="en-US" b="1" dirty="0" err="1"/>
              <a:t>Manusia</a:t>
            </a:r>
            <a:r>
              <a:rPr lang="en-US" b="1" dirty="0"/>
              <a:t> (HR)</a:t>
            </a:r>
            <a:r>
              <a:rPr lang="en-US" dirty="0"/>
              <a:t> – AI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rekrutmen</a:t>
            </a:r>
            <a:r>
              <a:rPr lang="en-US" dirty="0"/>
              <a:t> untuk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kandidat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profil</a:t>
            </a:r>
            <a:r>
              <a:rPr lang="en-US" dirty="0"/>
              <a:t> dan </a:t>
            </a:r>
            <a:r>
              <a:rPr lang="en-US" dirty="0" err="1"/>
              <a:t>riwayat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.</a:t>
            </a:r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en-US" dirty="0"/>
              <a:t>Google Assistant atau Siri yang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jadwal</a:t>
            </a:r>
            <a:r>
              <a:rPr lang="en-US" dirty="0"/>
              <a:t> dan </a:t>
            </a:r>
            <a:r>
              <a:rPr lang="en-US" dirty="0" err="1"/>
              <a:t>informasi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Aplikasi</a:t>
            </a:r>
            <a:r>
              <a:rPr lang="en-US" dirty="0"/>
              <a:t> HR </a:t>
            </a:r>
            <a:r>
              <a:rPr lang="en-US" dirty="0" err="1"/>
              <a:t>berbasis</a:t>
            </a:r>
            <a:r>
              <a:rPr lang="en-US" dirty="0"/>
              <a:t> AI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i="1" dirty="0" err="1"/>
              <a:t>HireVue</a:t>
            </a:r>
            <a:r>
              <a:rPr lang="en-US" dirty="0"/>
              <a:t> yang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ekspresi</a:t>
            </a:r>
            <a:r>
              <a:rPr lang="en-US" dirty="0"/>
              <a:t> </a:t>
            </a:r>
            <a:r>
              <a:rPr lang="en-US" dirty="0" err="1"/>
              <a:t>wajah</a:t>
            </a:r>
            <a:r>
              <a:rPr lang="en-US" dirty="0"/>
              <a:t> dan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kandidat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2990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735E3-D0AD-A8D4-3D4B-4C4140AA7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2. AI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Prediksi</a:t>
            </a:r>
            <a:r>
              <a:rPr lang="en-US" b="1" dirty="0"/>
              <a:t> dan </a:t>
            </a:r>
            <a:r>
              <a:rPr lang="en-US" b="1" dirty="0" err="1"/>
              <a:t>Rekomendasi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5411C-6D4A-1D2E-C56D-CE2D85ADEC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en-US" b="1" dirty="0" err="1"/>
              <a:t>Definisi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AI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prediksi</a:t>
            </a:r>
            <a:r>
              <a:rPr lang="en-US" dirty="0"/>
              <a:t> dan </a:t>
            </a:r>
            <a:r>
              <a:rPr lang="en-US" dirty="0" err="1"/>
              <a:t>rekomendasi</a:t>
            </a:r>
            <a:r>
              <a:rPr lang="en-US" dirty="0"/>
              <a:t> </a:t>
            </a:r>
            <a:r>
              <a:rPr lang="en-US" dirty="0" err="1"/>
              <a:t>mengacu</a:t>
            </a:r>
            <a:r>
              <a:rPr lang="en-US" dirty="0"/>
              <a:t> pada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i="1" dirty="0"/>
              <a:t>machine learning</a:t>
            </a:r>
            <a:r>
              <a:rPr lang="en-US" dirty="0"/>
              <a:t> untuk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data </a:t>
            </a:r>
            <a:r>
              <a:rPr lang="en-US" dirty="0" err="1"/>
              <a:t>historis</a:t>
            </a:r>
            <a:r>
              <a:rPr lang="en-US" dirty="0"/>
              <a:t> guna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prediksi</a:t>
            </a:r>
            <a:r>
              <a:rPr lang="en-US" dirty="0"/>
              <a:t> masa </a:t>
            </a:r>
            <a:r>
              <a:rPr lang="en-US" dirty="0" err="1"/>
              <a:t>depan</a:t>
            </a:r>
            <a:r>
              <a:rPr lang="en-US" dirty="0"/>
              <a:t> dan </a:t>
            </a:r>
            <a:r>
              <a:rPr lang="en-US" dirty="0" err="1"/>
              <a:t>rekomendasi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terbaik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/>
              <a:t>Peran </a:t>
            </a:r>
            <a:r>
              <a:rPr lang="en-US" b="1" dirty="0" err="1"/>
              <a:t>dalam</a:t>
            </a:r>
            <a:r>
              <a:rPr lang="en-US" b="1" dirty="0"/>
              <a:t> Manajemen:</a:t>
            </a:r>
            <a:endParaRPr lang="en-US" dirty="0"/>
          </a:p>
          <a:p>
            <a:pPr lvl="0"/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tren</a:t>
            </a:r>
            <a:r>
              <a:rPr lang="en-US" dirty="0"/>
              <a:t> pasar dan </a:t>
            </a:r>
            <a:r>
              <a:rPr lang="en-US" dirty="0" err="1"/>
              <a:t>meramalkan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rekomendasi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data yang lebih </a:t>
            </a:r>
            <a:r>
              <a:rPr lang="en-US" dirty="0" err="1"/>
              <a:t>akurat</a:t>
            </a:r>
            <a:r>
              <a:rPr lang="en-US" dirty="0"/>
              <a:t> dan </a:t>
            </a:r>
            <a:r>
              <a:rPr lang="en-US" dirty="0" err="1"/>
              <a:t>cepat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personalisasi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preferensi</a:t>
            </a:r>
            <a:r>
              <a:rPr lang="en-US" dirty="0"/>
              <a:t> dan </a:t>
            </a:r>
            <a:r>
              <a:rPr lang="en-US" dirty="0" err="1"/>
              <a:t>perilaku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en-US" b="1" dirty="0" err="1"/>
              <a:t>Prediksi</a:t>
            </a:r>
            <a:r>
              <a:rPr lang="en-US" b="1" dirty="0"/>
              <a:t> </a:t>
            </a:r>
            <a:r>
              <a:rPr lang="en-US" b="1" dirty="0" err="1"/>
              <a:t>Penjualan</a:t>
            </a:r>
            <a:r>
              <a:rPr lang="en-US" b="1" dirty="0"/>
              <a:t>:</a:t>
            </a:r>
            <a:r>
              <a:rPr lang="en-US" dirty="0"/>
              <a:t> AI </a:t>
            </a:r>
            <a:r>
              <a:rPr lang="en-US" dirty="0" err="1"/>
              <a:t>menganalisis</a:t>
            </a:r>
            <a:r>
              <a:rPr lang="en-US" dirty="0"/>
              <a:t> data </a:t>
            </a:r>
            <a:r>
              <a:rPr lang="en-US" dirty="0" err="1"/>
              <a:t>penjualan</a:t>
            </a:r>
            <a:r>
              <a:rPr lang="en-US" dirty="0"/>
              <a:t> </a:t>
            </a:r>
            <a:r>
              <a:rPr lang="en-US" dirty="0" err="1"/>
              <a:t>tahun-tahun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 untuk </a:t>
            </a:r>
            <a:r>
              <a:rPr lang="en-US" dirty="0" err="1"/>
              <a:t>memperkirakan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mendatang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Rekomendasi</a:t>
            </a:r>
            <a:r>
              <a:rPr lang="en-US" b="1" dirty="0"/>
              <a:t> </a:t>
            </a:r>
            <a:r>
              <a:rPr lang="en-US" b="1" dirty="0" err="1"/>
              <a:t>Produk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oleh Tokopedia, Shopee, dan Netflix untuk </a:t>
            </a:r>
            <a:r>
              <a:rPr lang="en-US" dirty="0" err="1"/>
              <a:t>memberikan</a:t>
            </a:r>
            <a:r>
              <a:rPr lang="en-US" dirty="0"/>
              <a:t> saran </a:t>
            </a:r>
            <a:r>
              <a:rPr lang="en-US" dirty="0" err="1"/>
              <a:t>produk</a:t>
            </a:r>
            <a:r>
              <a:rPr lang="en-US" dirty="0"/>
              <a:t> atau film sesuai </a:t>
            </a:r>
            <a:r>
              <a:rPr lang="en-US" dirty="0" err="1"/>
              <a:t>preferensi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Prediksi</a:t>
            </a:r>
            <a:r>
              <a:rPr lang="en-US" b="1" dirty="0"/>
              <a:t> </a:t>
            </a:r>
            <a:r>
              <a:rPr lang="en-US" b="1" dirty="0" err="1"/>
              <a:t>Risiko</a:t>
            </a:r>
            <a:r>
              <a:rPr lang="en-US" b="1" dirty="0"/>
              <a:t> </a:t>
            </a:r>
            <a:r>
              <a:rPr lang="en-US" b="1" dirty="0" err="1"/>
              <a:t>Kredit</a:t>
            </a:r>
            <a:r>
              <a:rPr lang="en-US" b="1" dirty="0"/>
              <a:t>:</a:t>
            </a:r>
            <a:r>
              <a:rPr lang="en-US" dirty="0"/>
              <a:t> Bank </a:t>
            </a:r>
            <a:r>
              <a:rPr lang="en-US" dirty="0" err="1"/>
              <a:t>menggunakan</a:t>
            </a:r>
            <a:r>
              <a:rPr lang="en-US" dirty="0"/>
              <a:t> AI untuk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nasabah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pinjaman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57398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133D1-AA5E-7B23-2E08-01683FF9A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3. AI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Pengambilan</a:t>
            </a:r>
            <a:r>
              <a:rPr lang="en-US" b="1" dirty="0"/>
              <a:t> Keputusan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6191D-2556-B330-19ED-468B3607ED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lvl="0" indent="0">
              <a:buNone/>
            </a:pPr>
            <a:r>
              <a:rPr lang="en-US" b="1" dirty="0" err="1"/>
              <a:t>Definisi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 err="1"/>
              <a:t>Menurut</a:t>
            </a:r>
            <a:r>
              <a:rPr lang="en-US" dirty="0"/>
              <a:t> Wibowo </a:t>
            </a:r>
            <a:r>
              <a:rPr lang="en-US" dirty="0" err="1"/>
              <a:t>dkk</a:t>
            </a:r>
            <a:r>
              <a:rPr lang="en-US" dirty="0"/>
              <a:t>. (2023), AI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pemanfaatan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dirty="0" err="1"/>
              <a:t>cerdas</a:t>
            </a:r>
            <a:r>
              <a:rPr lang="en-US" dirty="0"/>
              <a:t> untuk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i="1" dirty="0"/>
              <a:t>Decision Support System (DSS)</a:t>
            </a:r>
            <a:r>
              <a:rPr lang="en-US" dirty="0"/>
              <a:t> yang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dan </a:t>
            </a:r>
            <a:r>
              <a:rPr lang="en-US" dirty="0" err="1"/>
              <a:t>objektif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/>
              <a:t>Peran </a:t>
            </a:r>
            <a:r>
              <a:rPr lang="en-US" b="1" dirty="0" err="1"/>
              <a:t>dalam</a:t>
            </a:r>
            <a:r>
              <a:rPr lang="en-US" b="1" dirty="0"/>
              <a:t> Manajemen:</a:t>
            </a:r>
            <a:endParaRPr lang="en-US" dirty="0"/>
          </a:p>
          <a:p>
            <a:pPr lvl="0"/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analitik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data </a:t>
            </a:r>
            <a:r>
              <a:rPr lang="en-US" dirty="0" err="1"/>
              <a:t>besar</a:t>
            </a:r>
            <a:r>
              <a:rPr lang="en-US" dirty="0"/>
              <a:t> (</a:t>
            </a:r>
            <a:r>
              <a:rPr lang="en-US" i="1" dirty="0"/>
              <a:t>big data analytics</a:t>
            </a:r>
            <a:r>
              <a:rPr lang="en-US" dirty="0"/>
              <a:t>).</a:t>
            </a:r>
          </a:p>
          <a:p>
            <a:pPr lvl="0"/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subjektivitas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simulasi</a:t>
            </a:r>
            <a:r>
              <a:rPr lang="en-US" dirty="0"/>
              <a:t> dan model </a:t>
            </a:r>
            <a:r>
              <a:rPr lang="en-US" dirty="0" err="1"/>
              <a:t>keputusan</a:t>
            </a:r>
            <a:r>
              <a:rPr lang="en-US" dirty="0"/>
              <a:t> yang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Mempercepat</a:t>
            </a:r>
            <a:r>
              <a:rPr lang="en-US" dirty="0"/>
              <a:t> proses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dan </a:t>
            </a:r>
            <a:r>
              <a:rPr lang="en-US" dirty="0" err="1"/>
              <a:t>operasional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en-US" b="1" dirty="0" err="1"/>
              <a:t>Sistem</a:t>
            </a:r>
            <a:r>
              <a:rPr lang="en-US" b="1" dirty="0"/>
              <a:t> Keputusan </a:t>
            </a:r>
            <a:r>
              <a:rPr lang="en-US" b="1" dirty="0" err="1"/>
              <a:t>Investasi</a:t>
            </a:r>
            <a:r>
              <a:rPr lang="en-US" b="1" dirty="0"/>
              <a:t>:</a:t>
            </a:r>
            <a:r>
              <a:rPr lang="en-US" dirty="0"/>
              <a:t> AI </a:t>
            </a:r>
            <a:r>
              <a:rPr lang="en-US" dirty="0" err="1"/>
              <a:t>menganalisis</a:t>
            </a:r>
            <a:r>
              <a:rPr lang="en-US" dirty="0"/>
              <a:t> pasar </a:t>
            </a:r>
            <a:r>
              <a:rPr lang="en-US" dirty="0" err="1"/>
              <a:t>saham</a:t>
            </a:r>
            <a:r>
              <a:rPr lang="en-US" dirty="0"/>
              <a:t> dan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rekomendasi</a:t>
            </a:r>
            <a:r>
              <a:rPr lang="en-US" dirty="0"/>
              <a:t> </a:t>
            </a:r>
            <a:r>
              <a:rPr lang="en-US" dirty="0" err="1"/>
              <a:t>beli</a:t>
            </a:r>
            <a:r>
              <a:rPr lang="en-US" dirty="0"/>
              <a:t>/</a:t>
            </a:r>
            <a:r>
              <a:rPr lang="en-US" dirty="0" err="1"/>
              <a:t>jual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Perencanaan</a:t>
            </a:r>
            <a:r>
              <a:rPr lang="en-US" b="1" dirty="0"/>
              <a:t> </a:t>
            </a:r>
            <a:r>
              <a:rPr lang="en-US" b="1" dirty="0" err="1"/>
              <a:t>Produksi</a:t>
            </a:r>
            <a:r>
              <a:rPr lang="en-US" b="1" dirty="0"/>
              <a:t>:</a:t>
            </a:r>
            <a:r>
              <a:rPr lang="en-US" dirty="0"/>
              <a:t> AI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optimal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dan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mesin</a:t>
            </a:r>
            <a:r>
              <a:rPr lang="en-US" dirty="0"/>
              <a:t>.</a:t>
            </a:r>
          </a:p>
          <a:p>
            <a:pPr lvl="0"/>
            <a:r>
              <a:rPr lang="en-US" b="1" dirty="0"/>
              <a:t>Manajemen </a:t>
            </a:r>
            <a:r>
              <a:rPr lang="en-US" b="1" dirty="0" err="1"/>
              <a:t>Rantai</a:t>
            </a:r>
            <a:r>
              <a:rPr lang="en-US" b="1" dirty="0"/>
              <a:t> </a:t>
            </a:r>
            <a:r>
              <a:rPr lang="en-US" b="1" dirty="0" err="1"/>
              <a:t>Pasokan</a:t>
            </a:r>
            <a:r>
              <a:rPr lang="en-US" b="1" dirty="0"/>
              <a:t> (Supply Chain):</a:t>
            </a:r>
            <a:r>
              <a:rPr lang="en-US" dirty="0"/>
              <a:t> AI </a:t>
            </a:r>
            <a:r>
              <a:rPr lang="en-US" dirty="0" err="1"/>
              <a:t>mengoptimalkan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dan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logistik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0508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1C31C-BD09-7A77-9DF7-EDBAFA209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4. Batasan dan Etika </a:t>
            </a:r>
            <a:r>
              <a:rPr lang="en-US" b="1" dirty="0" err="1"/>
              <a:t>Penggunaan</a:t>
            </a:r>
            <a:r>
              <a:rPr lang="en-US" b="1" dirty="0"/>
              <a:t> AI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AECBA-B601-294C-1575-7ACE4E38A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n-US" b="1" dirty="0"/>
              <a:t>Batasan Teknis:</a:t>
            </a:r>
            <a:endParaRPr lang="en-US" dirty="0"/>
          </a:p>
          <a:p>
            <a:pPr lvl="0"/>
            <a:r>
              <a:rPr lang="en-US" dirty="0"/>
              <a:t>Kinerja AI sangat </a:t>
            </a:r>
            <a:r>
              <a:rPr lang="en-US" dirty="0" err="1"/>
              <a:t>bergantung</a:t>
            </a:r>
            <a:r>
              <a:rPr lang="en-US" dirty="0"/>
              <a:t> pada </a:t>
            </a:r>
            <a:r>
              <a:rPr lang="en-US" dirty="0" err="1"/>
              <a:t>kualitas</a:t>
            </a:r>
            <a:r>
              <a:rPr lang="en-US" dirty="0"/>
              <a:t> dan </a:t>
            </a:r>
            <a:r>
              <a:rPr lang="en-US" dirty="0" err="1"/>
              <a:t>kuantitas</a:t>
            </a:r>
            <a:r>
              <a:rPr lang="en-US" dirty="0"/>
              <a:t> data.</a:t>
            </a:r>
          </a:p>
          <a:p>
            <a:pPr lvl="0"/>
            <a:r>
              <a:rPr lang="en-US" dirty="0"/>
              <a:t>AI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intuisi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dan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yang </a:t>
            </a:r>
            <a:r>
              <a:rPr lang="en-US" dirty="0" err="1"/>
              <a:t>benar-benar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komputasi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dan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.</a:t>
            </a:r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/>
              <a:t>Batasan </a:t>
            </a:r>
            <a:r>
              <a:rPr lang="en-US" b="1" dirty="0" err="1"/>
              <a:t>Sosial</a:t>
            </a:r>
            <a:r>
              <a:rPr lang="en-US" b="1" dirty="0"/>
              <a:t> dan </a:t>
            </a:r>
            <a:r>
              <a:rPr lang="en-US" b="1" dirty="0" err="1"/>
              <a:t>Organisasi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pengurangan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otomatisasi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Resistensi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yang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5305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C8CDF-DFA9-C9D0-E64D-88E403D46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/>
            <a:r>
              <a:rPr lang="en-US" b="1" dirty="0"/>
              <a:t>Etika </a:t>
            </a:r>
            <a:r>
              <a:rPr lang="en-US" b="1" dirty="0" err="1"/>
              <a:t>Penggunaan</a:t>
            </a:r>
            <a:r>
              <a:rPr lang="en-US" b="1" dirty="0"/>
              <a:t> AI: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8B53E-17A8-E0C2-326A-55018D330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b="1" dirty="0" err="1"/>
              <a:t>Transparansi</a:t>
            </a:r>
            <a:r>
              <a:rPr lang="en-US" b="1" dirty="0"/>
              <a:t>:</a:t>
            </a:r>
            <a:r>
              <a:rPr lang="en-US" dirty="0"/>
              <a:t> Proses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oleh AI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dijelaskan</a:t>
            </a:r>
            <a:r>
              <a:rPr lang="en-US" dirty="0"/>
              <a:t> (</a:t>
            </a:r>
            <a:r>
              <a:rPr lang="en-US" i="1" dirty="0"/>
              <a:t>explainable AI</a:t>
            </a:r>
            <a:r>
              <a:rPr lang="en-US" dirty="0"/>
              <a:t>).</a:t>
            </a:r>
          </a:p>
          <a:p>
            <a:pPr lvl="0"/>
            <a:r>
              <a:rPr lang="en-US" b="1" dirty="0" err="1"/>
              <a:t>Privasi</a:t>
            </a:r>
            <a:r>
              <a:rPr lang="en-US" b="1" dirty="0"/>
              <a:t>:</a:t>
            </a:r>
            <a:r>
              <a:rPr lang="en-US" dirty="0"/>
              <a:t> Data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dijaga</a:t>
            </a:r>
            <a:r>
              <a:rPr lang="en-US" dirty="0"/>
              <a:t> </a:t>
            </a:r>
            <a:r>
              <a:rPr lang="en-US" dirty="0" err="1"/>
              <a:t>kerahasiaannya</a:t>
            </a:r>
            <a:r>
              <a:rPr lang="en-US" dirty="0"/>
              <a:t> dan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disalahgunakan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Keadilan</a:t>
            </a:r>
            <a:r>
              <a:rPr lang="en-US" b="1" dirty="0"/>
              <a:t>:</a:t>
            </a:r>
            <a:r>
              <a:rPr lang="en-US" dirty="0"/>
              <a:t> AI </a:t>
            </a:r>
            <a:r>
              <a:rPr lang="en-US" dirty="0" err="1"/>
              <a:t>tidak</a:t>
            </a:r>
            <a:r>
              <a:rPr lang="en-US" dirty="0"/>
              <a:t> boleh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yang bias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Akuntabilitas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AI.</a:t>
            </a:r>
          </a:p>
          <a:p>
            <a:pPr marL="0" lv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en-US" b="1" dirty="0" err="1"/>
              <a:t>Kasus</a:t>
            </a:r>
            <a:r>
              <a:rPr lang="en-US" b="1" dirty="0"/>
              <a:t> bias </a:t>
            </a:r>
            <a:r>
              <a:rPr lang="en-US" b="1" dirty="0" err="1"/>
              <a:t>rekrutmen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rekrutmen</a:t>
            </a:r>
            <a:r>
              <a:rPr lang="en-US" dirty="0"/>
              <a:t> AI Amazon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dikritik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bias </a:t>
            </a:r>
            <a:r>
              <a:rPr lang="en-US" dirty="0" err="1"/>
              <a:t>terhadap</a:t>
            </a:r>
            <a:r>
              <a:rPr lang="en-US" dirty="0"/>
              <a:t> gender.</a:t>
            </a:r>
          </a:p>
          <a:p>
            <a:pPr lvl="0"/>
            <a:r>
              <a:rPr lang="en-US" b="1" dirty="0" err="1"/>
              <a:t>Penggunaan</a:t>
            </a:r>
            <a:r>
              <a:rPr lang="en-US" b="1" dirty="0"/>
              <a:t> data </a:t>
            </a:r>
            <a:r>
              <a:rPr lang="en-US" b="1" dirty="0" err="1"/>
              <a:t>pribadi</a:t>
            </a:r>
            <a:r>
              <a:rPr lang="en-US" b="1" dirty="0"/>
              <a:t>:</a:t>
            </a:r>
            <a:r>
              <a:rPr lang="en-US" dirty="0"/>
              <a:t> Platform digital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AI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melanggar</a:t>
            </a:r>
            <a:r>
              <a:rPr lang="en-US" dirty="0"/>
              <a:t> </a:t>
            </a:r>
            <a:r>
              <a:rPr lang="en-US" dirty="0" err="1"/>
              <a:t>privasi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analitik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90332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27138-CCF6-DAFB-5593-A2BECA3B6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Kesimpulan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B41A7E-D70B-4E80-E57C-191B7FFE5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AI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dan </a:t>
            </a:r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modern.</a:t>
            </a:r>
          </a:p>
          <a:p>
            <a:pPr lvl="0"/>
            <a:r>
              <a:rPr lang="en-US" dirty="0" err="1"/>
              <a:t>Pemanfaatannya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prediksi</a:t>
            </a:r>
            <a:r>
              <a:rPr lang="en-US" dirty="0"/>
              <a:t>, </a:t>
            </a:r>
            <a:r>
              <a:rPr lang="en-US" dirty="0" err="1"/>
              <a:t>rekomendasi</a:t>
            </a:r>
            <a:r>
              <a:rPr lang="en-US" dirty="0"/>
              <a:t>,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, dan </a:t>
            </a:r>
            <a:r>
              <a:rPr lang="en-US" dirty="0" err="1"/>
              <a:t>otomatisasi</a:t>
            </a:r>
            <a:r>
              <a:rPr lang="en-US" dirty="0"/>
              <a:t> proses.</a:t>
            </a:r>
          </a:p>
          <a:p>
            <a:pPr lvl="0"/>
            <a:r>
              <a:rPr lang="en-US" dirty="0" err="1"/>
              <a:t>Namun</a:t>
            </a:r>
            <a:r>
              <a:rPr lang="en-US" dirty="0"/>
              <a:t>, </a:t>
            </a:r>
            <a:r>
              <a:rPr lang="en-US" dirty="0" err="1"/>
              <a:t>implementasi</a:t>
            </a:r>
            <a:r>
              <a:rPr lang="en-US" dirty="0"/>
              <a:t> AI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batasan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, </a:t>
            </a:r>
            <a:r>
              <a:rPr lang="en-US" dirty="0" err="1"/>
              <a:t>sosial</a:t>
            </a:r>
            <a:r>
              <a:rPr lang="en-US" dirty="0"/>
              <a:t>, dan </a:t>
            </a:r>
            <a:r>
              <a:rPr lang="en-US" dirty="0" err="1"/>
              <a:t>etika</a:t>
            </a:r>
            <a:r>
              <a:rPr lang="en-US" dirty="0"/>
              <a:t> agar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sejalan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Integrasi AI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bijak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b="1" dirty="0" err="1"/>
              <a:t>manajemen</a:t>
            </a:r>
            <a:r>
              <a:rPr lang="en-US" b="1" dirty="0"/>
              <a:t> </a:t>
            </a:r>
            <a:r>
              <a:rPr lang="en-US" b="1" dirty="0" err="1"/>
              <a:t>berbasis</a:t>
            </a:r>
            <a:r>
              <a:rPr lang="en-US" b="1" dirty="0"/>
              <a:t> data yang </a:t>
            </a:r>
            <a:r>
              <a:rPr lang="en-US" b="1" dirty="0" err="1"/>
              <a:t>inovatif</a:t>
            </a:r>
            <a:r>
              <a:rPr lang="en-US" b="1" dirty="0"/>
              <a:t> dan </a:t>
            </a:r>
            <a:r>
              <a:rPr lang="en-US" b="1" dirty="0" err="1"/>
              <a:t>berkelanjutan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561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713</Words>
  <Application>Microsoft Office PowerPoint</Application>
  <PresentationFormat>Widescreen</PresentationFormat>
  <Paragraphs>60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Pemanfaatan Artificial Intelligence (AI) dalam Manajemen</vt:lpstr>
      <vt:lpstr>Pengantar</vt:lpstr>
      <vt:lpstr>Definisi AI dan Penerapannya</vt:lpstr>
      <vt:lpstr>Penerapan AI dalam Manajemen:</vt:lpstr>
      <vt:lpstr>2. AI dalam Prediksi dan Rekomendasi</vt:lpstr>
      <vt:lpstr>3. AI dalam Pengambilan Keputusan</vt:lpstr>
      <vt:lpstr>4. Batasan dan Etika Penggunaan AI</vt:lpstr>
      <vt:lpstr>Etika Penggunaan AI:</vt:lpstr>
      <vt:lpstr>Kesimpulan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muh rafiq</dc:creator>
  <cp:lastModifiedBy>muh rafiq</cp:lastModifiedBy>
  <cp:revision>3</cp:revision>
  <dcterms:created xsi:type="dcterms:W3CDTF">2025-10-28T04:37:17Z</dcterms:created>
  <dcterms:modified xsi:type="dcterms:W3CDTF">2025-10-28T04:46:10Z</dcterms:modified>
</cp:coreProperties>
</file>