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 id="2147484047" r:id="rId2"/>
  </p:sldMasterIdLst>
  <p:notesMasterIdLst>
    <p:notesMasterId r:id="rId25"/>
  </p:notesMasterIdLst>
  <p:sldIdLst>
    <p:sldId id="256" r:id="rId3"/>
    <p:sldId id="4173" r:id="rId4"/>
    <p:sldId id="4135" r:id="rId5"/>
    <p:sldId id="4136" r:id="rId6"/>
    <p:sldId id="4157" r:id="rId7"/>
    <p:sldId id="4158" r:id="rId8"/>
    <p:sldId id="4137" r:id="rId9"/>
    <p:sldId id="4159" r:id="rId10"/>
    <p:sldId id="4160" r:id="rId11"/>
    <p:sldId id="4166" r:id="rId12"/>
    <p:sldId id="4167" r:id="rId13"/>
    <p:sldId id="4168" r:id="rId14"/>
    <p:sldId id="4169" r:id="rId15"/>
    <p:sldId id="4170" r:id="rId16"/>
    <p:sldId id="4171" r:id="rId17"/>
    <p:sldId id="4172" r:id="rId18"/>
    <p:sldId id="4138" r:id="rId19"/>
    <p:sldId id="4141" r:id="rId20"/>
    <p:sldId id="4140" r:id="rId21"/>
    <p:sldId id="4164" r:id="rId22"/>
    <p:sldId id="4165" r:id="rId23"/>
    <p:sldId id="4142" r:id="rId24"/>
  </p:sldIdLst>
  <p:sldSz cx="24377650" cy="13716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7CC47"/>
    <a:srgbClr val="DCDFE1"/>
    <a:srgbClr val="E2ECF1"/>
    <a:srgbClr val="F1F6F8"/>
    <a:srgbClr val="DBE9F0"/>
    <a:srgbClr val="073B4C"/>
    <a:srgbClr val="335FFE"/>
    <a:srgbClr val="ECF3F6"/>
    <a:srgbClr val="B5B5B5"/>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1" autoAdjust="0"/>
    <p:restoredTop sz="95674" autoAdjust="0"/>
  </p:normalViewPr>
  <p:slideViewPr>
    <p:cSldViewPr snapToGrid="0" snapToObjects="1">
      <p:cViewPr varScale="1">
        <p:scale>
          <a:sx n="35" d="100"/>
          <a:sy n="35" d="100"/>
        </p:scale>
        <p:origin x="668" y="3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pitchFamily="2" charset="0"/>
              </a:defRPr>
            </a:lvl1pPr>
          </a:lstStyle>
          <a:p>
            <a:fld id="{EFC10EE1-B198-C942-8235-326C972CBB30}" type="datetimeFigureOut">
              <a:rPr lang="en-US" smtClean="0"/>
              <a:pPr/>
              <a:t>10/21/2025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pitchFamily="2" charset="0"/>
        <a:ea typeface="+mn-ea"/>
        <a:cs typeface="+mn-cs"/>
      </a:defRPr>
    </a:lvl1pPr>
    <a:lvl2pPr marL="914217" algn="l" defTabSz="914217" rtl="0" eaLnBrk="1" latinLnBrk="0" hangingPunct="1">
      <a:defRPr sz="2400" b="0" i="0" kern="1200">
        <a:solidFill>
          <a:schemeClr val="tx1"/>
        </a:solidFill>
        <a:latin typeface="Open Sans" pitchFamily="2" charset="0"/>
        <a:ea typeface="+mn-ea"/>
        <a:cs typeface="+mn-cs"/>
      </a:defRPr>
    </a:lvl2pPr>
    <a:lvl3pPr marL="1828434" algn="l" defTabSz="914217" rtl="0" eaLnBrk="1" latinLnBrk="0" hangingPunct="1">
      <a:defRPr sz="2400" b="0" i="0" kern="1200">
        <a:solidFill>
          <a:schemeClr val="tx1"/>
        </a:solidFill>
        <a:latin typeface="Open Sans" pitchFamily="2" charset="0"/>
        <a:ea typeface="+mn-ea"/>
        <a:cs typeface="+mn-cs"/>
      </a:defRPr>
    </a:lvl3pPr>
    <a:lvl4pPr marL="2742651" algn="l" defTabSz="914217" rtl="0" eaLnBrk="1" latinLnBrk="0" hangingPunct="1">
      <a:defRPr sz="2400" b="0" i="0" kern="1200">
        <a:solidFill>
          <a:schemeClr val="tx1"/>
        </a:solidFill>
        <a:latin typeface="Open Sans" pitchFamily="2" charset="0"/>
        <a:ea typeface="+mn-ea"/>
        <a:cs typeface="+mn-cs"/>
      </a:defRPr>
    </a:lvl4pPr>
    <a:lvl5pPr marL="3656868" algn="l" defTabSz="914217" rtl="0" eaLnBrk="1" latinLnBrk="0" hangingPunct="1">
      <a:defRPr sz="2400" b="0" i="0" kern="1200">
        <a:solidFill>
          <a:schemeClr val="tx1"/>
        </a:solidFill>
        <a:latin typeface="Open Sans"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1"/>
            <a:ext cx="20721003" cy="2940050"/>
          </a:xfrm>
        </p:spPr>
        <p:txBody>
          <a:bodyPr/>
          <a:lstStyle/>
          <a:p>
            <a:r>
              <a:rPr lang="en-US"/>
              <a:t>Click to edit Master title style</a:t>
            </a:r>
          </a:p>
        </p:txBody>
      </p:sp>
      <p:sp>
        <p:nvSpPr>
          <p:cNvPr id="3" name="Subtitle 2"/>
          <p:cNvSpPr>
            <a:spLocks noGrp="1"/>
          </p:cNvSpPr>
          <p:nvPr>
            <p:ph type="subTitle" idx="1"/>
          </p:nvPr>
        </p:nvSpPr>
        <p:spPr>
          <a:xfrm>
            <a:off x="3656648" y="7772400"/>
            <a:ext cx="17064355"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1D6037-660A-4C40-9159-56DEC201D79B}"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D69B3AA8-8F0F-4DD4-8DA0-35F40F903DB7}" type="slidenum">
              <a:rPr lang="en-US"/>
              <a:pPr>
                <a:defRPr/>
              </a:pPr>
              <a:t>‹#›</a:t>
            </a:fld>
            <a:endParaRPr lang="en-US"/>
          </a:p>
        </p:txBody>
      </p:sp>
    </p:spTree>
    <p:extLst>
      <p:ext uri="{BB962C8B-B14F-4D97-AF65-F5344CB8AC3E}">
        <p14:creationId xmlns:p14="http://schemas.microsoft.com/office/powerpoint/2010/main" val="1320499344"/>
      </p:ext>
    </p:extLst>
  </p:cSld>
  <p:clrMapOvr>
    <a:masterClrMapping/>
  </p:clrMapOvr>
  <p:transition spd="slow">
    <p:wheel spokes="3"/>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0F1D7F-DF1B-4DFD-8B69-F5381104F8DC}"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79F15DFD-A653-468C-868E-D21C1C588B65}" type="slidenum">
              <a:rPr lang="en-US"/>
              <a:pPr>
                <a:defRPr/>
              </a:pPr>
              <a:t>‹#›</a:t>
            </a:fld>
            <a:endParaRPr lang="en-US"/>
          </a:p>
        </p:txBody>
      </p:sp>
    </p:spTree>
    <p:extLst>
      <p:ext uri="{BB962C8B-B14F-4D97-AF65-F5344CB8AC3E}">
        <p14:creationId xmlns:p14="http://schemas.microsoft.com/office/powerpoint/2010/main" val="2831290932"/>
      </p:ext>
    </p:extLst>
  </p:cSld>
  <p:clrMapOvr>
    <a:masterClrMapping/>
  </p:clrMapOvr>
  <p:transition spd="slow">
    <p:wheel spokes="3"/>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796" y="549277"/>
            <a:ext cx="5484971"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8882" y="549277"/>
            <a:ext cx="16048620" cy="117030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B91DA-ADDF-4A2B-A29E-5C2006BAC5F3}"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81FCFEDE-2D81-4B48-91D7-499FCDF1486E}" type="slidenum">
              <a:rPr lang="en-US"/>
              <a:pPr>
                <a:defRPr/>
              </a:pPr>
              <a:t>‹#›</a:t>
            </a:fld>
            <a:endParaRPr lang="en-US"/>
          </a:p>
        </p:txBody>
      </p:sp>
    </p:spTree>
    <p:extLst>
      <p:ext uri="{BB962C8B-B14F-4D97-AF65-F5344CB8AC3E}">
        <p14:creationId xmlns:p14="http://schemas.microsoft.com/office/powerpoint/2010/main" val="1670062159"/>
      </p:ext>
    </p:extLst>
  </p:cSld>
  <p:clrMapOvr>
    <a:masterClrMapping/>
  </p:clrMapOvr>
  <p:transition spd="slow">
    <p:wheel spokes="3"/>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Picture Placeholder 51">
            <a:extLst>
              <a:ext uri="{FF2B5EF4-FFF2-40B4-BE49-F238E27FC236}">
                <a16:creationId xmlns:a16="http://schemas.microsoft.com/office/drawing/2014/main" id="{9885CD38-F25D-6994-5409-2DD1C3D0C04A}"/>
              </a:ext>
            </a:extLst>
          </p:cNvPr>
          <p:cNvSpPr>
            <a:spLocks noGrp="1"/>
          </p:cNvSpPr>
          <p:nvPr>
            <p:ph type="pic" sz="quarter" idx="28"/>
          </p:nvPr>
        </p:nvSpPr>
        <p:spPr>
          <a:xfrm>
            <a:off x="13326815" y="0"/>
            <a:ext cx="9530009" cy="9530004"/>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7997458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53957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Picture Placeholder 36">
            <a:extLst>
              <a:ext uri="{FF2B5EF4-FFF2-40B4-BE49-F238E27FC236}">
                <a16:creationId xmlns:a16="http://schemas.microsoft.com/office/drawing/2014/main" id="{51C271F8-D60F-5C7A-B3C2-33EC7A22E85A}"/>
              </a:ext>
            </a:extLst>
          </p:cNvPr>
          <p:cNvSpPr>
            <a:spLocks noGrp="1"/>
          </p:cNvSpPr>
          <p:nvPr>
            <p:ph type="pic" sz="quarter" idx="24"/>
          </p:nvPr>
        </p:nvSpPr>
        <p:spPr>
          <a:xfrm>
            <a:off x="4207620" y="6410445"/>
            <a:ext cx="5907183" cy="5916684"/>
          </a:xfrm>
          <a:custGeom>
            <a:avLst/>
            <a:gdLst>
              <a:gd name="connsiteX0" fmla="*/ 1708383 w 3416765"/>
              <a:gd name="connsiteY0" fmla="*/ 0 h 3422260"/>
              <a:gd name="connsiteX1" fmla="*/ 3416765 w 3416765"/>
              <a:gd name="connsiteY1" fmla="*/ 1710507 h 3422260"/>
              <a:gd name="connsiteX2" fmla="*/ 1708383 w 3416765"/>
              <a:gd name="connsiteY2" fmla="*/ 3422260 h 3422260"/>
              <a:gd name="connsiteX3" fmla="*/ 0 w 3416765"/>
              <a:gd name="connsiteY3" fmla="*/ 1710507 h 3422260"/>
              <a:gd name="connsiteX4" fmla="*/ 1708383 w 3416765"/>
              <a:gd name="connsiteY4" fmla="*/ 0 h 34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65" h="3422260">
                <a:moveTo>
                  <a:pt x="1708383" y="0"/>
                </a:moveTo>
                <a:cubicBezTo>
                  <a:pt x="2652227" y="0"/>
                  <a:pt x="3416765" y="765489"/>
                  <a:pt x="3416765" y="1710507"/>
                </a:cubicBezTo>
                <a:cubicBezTo>
                  <a:pt x="3416765" y="2655524"/>
                  <a:pt x="2652227" y="3422260"/>
                  <a:pt x="1708383" y="3422260"/>
                </a:cubicBezTo>
                <a:cubicBezTo>
                  <a:pt x="764539" y="3422260"/>
                  <a:pt x="0" y="2655524"/>
                  <a:pt x="0" y="1710507"/>
                </a:cubicBezTo>
                <a:cubicBezTo>
                  <a:pt x="0" y="765489"/>
                  <a:pt x="764539" y="0"/>
                  <a:pt x="1708383"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dirty="0"/>
          </a:p>
        </p:txBody>
      </p:sp>
    </p:spTree>
    <p:extLst>
      <p:ext uri="{BB962C8B-B14F-4D97-AF65-F5344CB8AC3E}">
        <p14:creationId xmlns:p14="http://schemas.microsoft.com/office/powerpoint/2010/main" val="85126961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Picture Placeholder 51">
            <a:extLst>
              <a:ext uri="{FF2B5EF4-FFF2-40B4-BE49-F238E27FC236}">
                <a16:creationId xmlns:a16="http://schemas.microsoft.com/office/drawing/2014/main" id="{2E90DB1F-0955-007C-A9C1-24185AFE365C}"/>
              </a:ext>
            </a:extLst>
          </p:cNvPr>
          <p:cNvSpPr>
            <a:spLocks noGrp="1"/>
          </p:cNvSpPr>
          <p:nvPr>
            <p:ph type="pic" sz="quarter" idx="28"/>
          </p:nvPr>
        </p:nvSpPr>
        <p:spPr>
          <a:xfrm>
            <a:off x="12197512" y="4434840"/>
            <a:ext cx="3249423"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dirty="0"/>
          </a:p>
        </p:txBody>
      </p:sp>
      <p:sp>
        <p:nvSpPr>
          <p:cNvPr id="6" name="Picture Placeholder 51">
            <a:extLst>
              <a:ext uri="{FF2B5EF4-FFF2-40B4-BE49-F238E27FC236}">
                <a16:creationId xmlns:a16="http://schemas.microsoft.com/office/drawing/2014/main" id="{BB03865F-2D75-3524-FB06-D3F3A484A491}"/>
              </a:ext>
            </a:extLst>
          </p:cNvPr>
          <p:cNvSpPr>
            <a:spLocks noGrp="1"/>
          </p:cNvSpPr>
          <p:nvPr>
            <p:ph type="pic" sz="quarter" idx="29"/>
          </p:nvPr>
        </p:nvSpPr>
        <p:spPr>
          <a:xfrm>
            <a:off x="15902456" y="4434840"/>
            <a:ext cx="3249424"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7" name="Picture Placeholder 51">
            <a:extLst>
              <a:ext uri="{FF2B5EF4-FFF2-40B4-BE49-F238E27FC236}">
                <a16:creationId xmlns:a16="http://schemas.microsoft.com/office/drawing/2014/main" id="{A987860C-A929-364D-F7E0-D592B79CE763}"/>
              </a:ext>
            </a:extLst>
          </p:cNvPr>
          <p:cNvSpPr>
            <a:spLocks noGrp="1"/>
          </p:cNvSpPr>
          <p:nvPr>
            <p:ph type="pic" sz="quarter" idx="30"/>
          </p:nvPr>
        </p:nvSpPr>
        <p:spPr>
          <a:xfrm>
            <a:off x="19607402" y="4434840"/>
            <a:ext cx="3249424"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414761874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breeze.wav"/>
          </p:stSnd>
        </p:sndAc>
      </p:transition>
    </mc:Choice>
    <mc:Fallback xmlns="">
      <p:transition spd="slow">
        <p:fade/>
        <p:sndAc>
          <p:stSnd>
            <p:snd r:embed="rId3" name="breez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1">
            <a:extLst>
              <a:ext uri="{FF2B5EF4-FFF2-40B4-BE49-F238E27FC236}">
                <a16:creationId xmlns:a16="http://schemas.microsoft.com/office/drawing/2014/main" id="{E4B1C9E1-16E5-A3BF-DB76-282F4CE4CFFE}"/>
              </a:ext>
            </a:extLst>
          </p:cNvPr>
          <p:cNvSpPr>
            <a:spLocks noGrp="1"/>
          </p:cNvSpPr>
          <p:nvPr>
            <p:ph type="pic" sz="quarter" idx="30"/>
          </p:nvPr>
        </p:nvSpPr>
        <p:spPr>
          <a:xfrm>
            <a:off x="17373599" y="7981422"/>
            <a:ext cx="4841757" cy="5666466"/>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8" name="Picture Placeholder 51">
            <a:extLst>
              <a:ext uri="{FF2B5EF4-FFF2-40B4-BE49-F238E27FC236}">
                <a16:creationId xmlns:a16="http://schemas.microsoft.com/office/drawing/2014/main" id="{57565D43-FC98-E6BD-A2CE-F52193B4D718}"/>
              </a:ext>
            </a:extLst>
          </p:cNvPr>
          <p:cNvSpPr>
            <a:spLocks noGrp="1"/>
          </p:cNvSpPr>
          <p:nvPr>
            <p:ph type="pic" sz="quarter" idx="32"/>
          </p:nvPr>
        </p:nvSpPr>
        <p:spPr>
          <a:xfrm>
            <a:off x="1520825" y="2316731"/>
            <a:ext cx="8608597" cy="3417847"/>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
        <p:nvSpPr>
          <p:cNvPr id="9" name="Picture Placeholder 51">
            <a:extLst>
              <a:ext uri="{FF2B5EF4-FFF2-40B4-BE49-F238E27FC236}">
                <a16:creationId xmlns:a16="http://schemas.microsoft.com/office/drawing/2014/main" id="{430502B2-15C9-93FE-AA22-000D143DEB89}"/>
              </a:ext>
            </a:extLst>
          </p:cNvPr>
          <p:cNvSpPr>
            <a:spLocks noGrp="1"/>
          </p:cNvSpPr>
          <p:nvPr>
            <p:ph type="pic" sz="quarter" idx="33"/>
          </p:nvPr>
        </p:nvSpPr>
        <p:spPr>
          <a:xfrm>
            <a:off x="11012556" y="8049534"/>
            <a:ext cx="5605668" cy="5666465"/>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756391320"/>
      </p:ext>
    </p:extLst>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FE72CDE-C000-C05E-DD87-24310ACA8038}"/>
              </a:ext>
            </a:extLst>
          </p:cNvPr>
          <p:cNvGrpSpPr/>
          <p:nvPr userDrawn="1"/>
        </p:nvGrpSpPr>
        <p:grpSpPr>
          <a:xfrm>
            <a:off x="9934135" y="2510168"/>
            <a:ext cx="4509379" cy="8934669"/>
            <a:chOff x="19601840" y="3549898"/>
            <a:chExt cx="2357437" cy="4670913"/>
          </a:xfrm>
        </p:grpSpPr>
        <p:sp>
          <p:nvSpPr>
            <p:cNvPr id="15" name="Freeform 15">
              <a:extLst>
                <a:ext uri="{FF2B5EF4-FFF2-40B4-BE49-F238E27FC236}">
                  <a16:creationId xmlns:a16="http://schemas.microsoft.com/office/drawing/2014/main" id="{81A477E3-B8AE-2A6E-31EF-8C0BED7CBF84}"/>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6" name="Freeform 16">
              <a:extLst>
                <a:ext uri="{FF2B5EF4-FFF2-40B4-BE49-F238E27FC236}">
                  <a16:creationId xmlns:a16="http://schemas.microsoft.com/office/drawing/2014/main" id="{1DAAFA15-2119-1B01-D045-BC3777CA5739}"/>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7" name="Freeform 17">
              <a:extLst>
                <a:ext uri="{FF2B5EF4-FFF2-40B4-BE49-F238E27FC236}">
                  <a16:creationId xmlns:a16="http://schemas.microsoft.com/office/drawing/2014/main" id="{DB360803-B84E-A7E5-996D-1D591FEE0270}"/>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8" name="Freeform 18">
              <a:extLst>
                <a:ext uri="{FF2B5EF4-FFF2-40B4-BE49-F238E27FC236}">
                  <a16:creationId xmlns:a16="http://schemas.microsoft.com/office/drawing/2014/main" id="{F8772AA7-97B5-3D44-5F78-5FABE3F3C034}"/>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19" name="Freeform 19">
              <a:extLst>
                <a:ext uri="{FF2B5EF4-FFF2-40B4-BE49-F238E27FC236}">
                  <a16:creationId xmlns:a16="http://schemas.microsoft.com/office/drawing/2014/main" id="{F21C69B8-520F-8291-26EA-91EA5B4038C3}"/>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0" name="Freeform 20">
              <a:extLst>
                <a:ext uri="{FF2B5EF4-FFF2-40B4-BE49-F238E27FC236}">
                  <a16:creationId xmlns:a16="http://schemas.microsoft.com/office/drawing/2014/main" id="{BE886C3A-5E2C-F6D3-2ACF-569AC7377803}"/>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1" name="Freeform 21">
              <a:extLst>
                <a:ext uri="{FF2B5EF4-FFF2-40B4-BE49-F238E27FC236}">
                  <a16:creationId xmlns:a16="http://schemas.microsoft.com/office/drawing/2014/main" id="{3CD16F7D-7B9E-C471-5FCC-DA9EA97B4EFA}"/>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grpSp>
      <p:sp>
        <p:nvSpPr>
          <p:cNvPr id="22" name="Picture Placeholder 130">
            <a:extLst>
              <a:ext uri="{FF2B5EF4-FFF2-40B4-BE49-F238E27FC236}">
                <a16:creationId xmlns:a16="http://schemas.microsoft.com/office/drawing/2014/main" id="{E42DDEE4-C0F9-67C9-0EBC-355E64535A8E}"/>
              </a:ext>
            </a:extLst>
          </p:cNvPr>
          <p:cNvSpPr>
            <a:spLocks noGrp="1"/>
          </p:cNvSpPr>
          <p:nvPr>
            <p:ph type="pic" sz="quarter" idx="27"/>
          </p:nvPr>
        </p:nvSpPr>
        <p:spPr>
          <a:xfrm>
            <a:off x="10251867" y="2726743"/>
            <a:ext cx="3918353" cy="8459272"/>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grpSp>
        <p:nvGrpSpPr>
          <p:cNvPr id="23" name="Group 22">
            <a:extLst>
              <a:ext uri="{FF2B5EF4-FFF2-40B4-BE49-F238E27FC236}">
                <a16:creationId xmlns:a16="http://schemas.microsoft.com/office/drawing/2014/main" id="{D427A9AE-1148-1591-090A-DF31E382277E}"/>
              </a:ext>
            </a:extLst>
          </p:cNvPr>
          <p:cNvGrpSpPr/>
          <p:nvPr userDrawn="1"/>
        </p:nvGrpSpPr>
        <p:grpSpPr>
          <a:xfrm>
            <a:off x="3634805" y="2510168"/>
            <a:ext cx="4509379" cy="8934669"/>
            <a:chOff x="19601840" y="3549898"/>
            <a:chExt cx="2357437" cy="4670913"/>
          </a:xfrm>
        </p:grpSpPr>
        <p:sp>
          <p:nvSpPr>
            <p:cNvPr id="24" name="Freeform 15">
              <a:extLst>
                <a:ext uri="{FF2B5EF4-FFF2-40B4-BE49-F238E27FC236}">
                  <a16:creationId xmlns:a16="http://schemas.microsoft.com/office/drawing/2014/main" id="{AAEE232A-AD6D-3009-5EE8-29CC637F8B7E}"/>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5" name="Freeform 16">
              <a:extLst>
                <a:ext uri="{FF2B5EF4-FFF2-40B4-BE49-F238E27FC236}">
                  <a16:creationId xmlns:a16="http://schemas.microsoft.com/office/drawing/2014/main" id="{BF4F4FB4-8F07-FE4A-9A09-D5B5287294EA}"/>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6" name="Freeform 17">
              <a:extLst>
                <a:ext uri="{FF2B5EF4-FFF2-40B4-BE49-F238E27FC236}">
                  <a16:creationId xmlns:a16="http://schemas.microsoft.com/office/drawing/2014/main" id="{9420B990-81E6-4A49-F0A7-1E136CFA2A55}"/>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7" name="Freeform 18">
              <a:extLst>
                <a:ext uri="{FF2B5EF4-FFF2-40B4-BE49-F238E27FC236}">
                  <a16:creationId xmlns:a16="http://schemas.microsoft.com/office/drawing/2014/main" id="{2CF6E3D8-F274-D5FA-1E7A-D8C84AE26F7F}"/>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8" name="Freeform 19">
              <a:extLst>
                <a:ext uri="{FF2B5EF4-FFF2-40B4-BE49-F238E27FC236}">
                  <a16:creationId xmlns:a16="http://schemas.microsoft.com/office/drawing/2014/main" id="{847DC073-5293-F856-F4AE-535C588336F4}"/>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29" name="Freeform 20">
              <a:extLst>
                <a:ext uri="{FF2B5EF4-FFF2-40B4-BE49-F238E27FC236}">
                  <a16:creationId xmlns:a16="http://schemas.microsoft.com/office/drawing/2014/main" id="{699557B5-B56A-4F75-B955-ED0EB0E13103}"/>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0" name="Freeform 21">
              <a:extLst>
                <a:ext uri="{FF2B5EF4-FFF2-40B4-BE49-F238E27FC236}">
                  <a16:creationId xmlns:a16="http://schemas.microsoft.com/office/drawing/2014/main" id="{55A890BC-3975-133B-4515-052B34D01594}"/>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grpSp>
      <p:sp>
        <p:nvSpPr>
          <p:cNvPr id="31" name="Picture Placeholder 130">
            <a:extLst>
              <a:ext uri="{FF2B5EF4-FFF2-40B4-BE49-F238E27FC236}">
                <a16:creationId xmlns:a16="http://schemas.microsoft.com/office/drawing/2014/main" id="{012D43F2-0095-E7BB-91E2-6620F88C2474}"/>
              </a:ext>
            </a:extLst>
          </p:cNvPr>
          <p:cNvSpPr>
            <a:spLocks noGrp="1"/>
          </p:cNvSpPr>
          <p:nvPr>
            <p:ph type="pic" sz="quarter" idx="28"/>
          </p:nvPr>
        </p:nvSpPr>
        <p:spPr>
          <a:xfrm>
            <a:off x="3929123" y="2741416"/>
            <a:ext cx="3918353" cy="8459272"/>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grpSp>
        <p:nvGrpSpPr>
          <p:cNvPr id="32" name="Group 31">
            <a:extLst>
              <a:ext uri="{FF2B5EF4-FFF2-40B4-BE49-F238E27FC236}">
                <a16:creationId xmlns:a16="http://schemas.microsoft.com/office/drawing/2014/main" id="{A2DD22EE-1BFD-4F90-DD1A-0C5BCE0E8928}"/>
              </a:ext>
            </a:extLst>
          </p:cNvPr>
          <p:cNvGrpSpPr/>
          <p:nvPr userDrawn="1"/>
        </p:nvGrpSpPr>
        <p:grpSpPr>
          <a:xfrm>
            <a:off x="16233465" y="2510168"/>
            <a:ext cx="4509379" cy="8934669"/>
            <a:chOff x="19601840" y="3549898"/>
            <a:chExt cx="2357437" cy="4670913"/>
          </a:xfrm>
        </p:grpSpPr>
        <p:sp>
          <p:nvSpPr>
            <p:cNvPr id="33" name="Freeform 15">
              <a:extLst>
                <a:ext uri="{FF2B5EF4-FFF2-40B4-BE49-F238E27FC236}">
                  <a16:creationId xmlns:a16="http://schemas.microsoft.com/office/drawing/2014/main" id="{9D9D798F-103A-FFA0-6AE6-621400153290}"/>
                </a:ext>
              </a:extLst>
            </p:cNvPr>
            <p:cNvSpPr>
              <a:spLocks noChangeArrowheads="1"/>
            </p:cNvSpPr>
            <p:nvPr/>
          </p:nvSpPr>
          <p:spPr bwMode="auto">
            <a:xfrm>
              <a:off x="19623821" y="3549898"/>
              <a:ext cx="2307981" cy="4670913"/>
            </a:xfrm>
            <a:custGeom>
              <a:avLst/>
              <a:gdLst>
                <a:gd name="T0" fmla="*/ 1830 w 1854"/>
                <a:gd name="T1" fmla="*/ 3460 h 3747"/>
                <a:gd name="T2" fmla="*/ 1830 w 1854"/>
                <a:gd name="T3" fmla="*/ 3460 h 3747"/>
                <a:gd name="T4" fmla="*/ 1568 w 1854"/>
                <a:gd name="T5" fmla="*/ 3723 h 3747"/>
                <a:gd name="T6" fmla="*/ 302 w 1854"/>
                <a:gd name="T7" fmla="*/ 3723 h 3747"/>
                <a:gd name="T8" fmla="*/ 302 w 1854"/>
                <a:gd name="T9" fmla="*/ 3723 h 3747"/>
                <a:gd name="T10" fmla="*/ 23 w 1854"/>
                <a:gd name="T11" fmla="*/ 3444 h 3747"/>
                <a:gd name="T12" fmla="*/ 23 w 1854"/>
                <a:gd name="T13" fmla="*/ 310 h 3747"/>
                <a:gd name="T14" fmla="*/ 23 w 1854"/>
                <a:gd name="T15" fmla="*/ 310 h 3747"/>
                <a:gd name="T16" fmla="*/ 310 w 1854"/>
                <a:gd name="T17" fmla="*/ 24 h 3747"/>
                <a:gd name="T18" fmla="*/ 1534 w 1854"/>
                <a:gd name="T19" fmla="*/ 24 h 3747"/>
                <a:gd name="T20" fmla="*/ 1534 w 1854"/>
                <a:gd name="T21" fmla="*/ 24 h 3747"/>
                <a:gd name="T22" fmla="*/ 1830 w 1854"/>
                <a:gd name="T23" fmla="*/ 320 h 3747"/>
                <a:gd name="T24" fmla="*/ 1830 w 1854"/>
                <a:gd name="T25" fmla="*/ 3460 h 3747"/>
                <a:gd name="T26" fmla="*/ 1534 w 1854"/>
                <a:gd name="T27" fmla="*/ 0 h 3747"/>
                <a:gd name="T28" fmla="*/ 310 w 1854"/>
                <a:gd name="T29" fmla="*/ 0 h 3747"/>
                <a:gd name="T30" fmla="*/ 310 w 1854"/>
                <a:gd name="T31" fmla="*/ 0 h 3747"/>
                <a:gd name="T32" fmla="*/ 0 w 1854"/>
                <a:gd name="T33" fmla="*/ 310 h 3747"/>
                <a:gd name="T34" fmla="*/ 0 w 1854"/>
                <a:gd name="T35" fmla="*/ 3444 h 3747"/>
                <a:gd name="T36" fmla="*/ 0 w 1854"/>
                <a:gd name="T37" fmla="*/ 3444 h 3747"/>
                <a:gd name="T38" fmla="*/ 302 w 1854"/>
                <a:gd name="T39" fmla="*/ 3746 h 3747"/>
                <a:gd name="T40" fmla="*/ 1568 w 1854"/>
                <a:gd name="T41" fmla="*/ 3746 h 3747"/>
                <a:gd name="T42" fmla="*/ 1568 w 1854"/>
                <a:gd name="T43" fmla="*/ 3746 h 3747"/>
                <a:gd name="T44" fmla="*/ 1853 w 1854"/>
                <a:gd name="T45" fmla="*/ 3460 h 3747"/>
                <a:gd name="T46" fmla="*/ 1853 w 1854"/>
                <a:gd name="T47" fmla="*/ 320 h 3747"/>
                <a:gd name="T48" fmla="*/ 1853 w 1854"/>
                <a:gd name="T49" fmla="*/ 320 h 3747"/>
                <a:gd name="T50" fmla="*/ 1534 w 1854"/>
                <a:gd name="T51" fmla="*/ 0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4" h="3747">
                  <a:moveTo>
                    <a:pt x="1830" y="3460"/>
                  </a:moveTo>
                  <a:lnTo>
                    <a:pt x="1830" y="3460"/>
                  </a:lnTo>
                  <a:cubicBezTo>
                    <a:pt x="1830" y="3605"/>
                    <a:pt x="1713" y="3723"/>
                    <a:pt x="1568" y="3723"/>
                  </a:cubicBezTo>
                  <a:lnTo>
                    <a:pt x="302" y="3723"/>
                  </a:lnTo>
                  <a:lnTo>
                    <a:pt x="302" y="3723"/>
                  </a:lnTo>
                  <a:cubicBezTo>
                    <a:pt x="148" y="3723"/>
                    <a:pt x="23" y="3598"/>
                    <a:pt x="23" y="3444"/>
                  </a:cubicBezTo>
                  <a:lnTo>
                    <a:pt x="23" y="310"/>
                  </a:lnTo>
                  <a:lnTo>
                    <a:pt x="23" y="310"/>
                  </a:lnTo>
                  <a:cubicBezTo>
                    <a:pt x="23" y="152"/>
                    <a:pt x="152" y="24"/>
                    <a:pt x="310" y="24"/>
                  </a:cubicBezTo>
                  <a:lnTo>
                    <a:pt x="1534" y="24"/>
                  </a:lnTo>
                  <a:lnTo>
                    <a:pt x="1534" y="24"/>
                  </a:lnTo>
                  <a:cubicBezTo>
                    <a:pt x="1697" y="24"/>
                    <a:pt x="1830" y="156"/>
                    <a:pt x="1830" y="320"/>
                  </a:cubicBezTo>
                  <a:lnTo>
                    <a:pt x="1830" y="3460"/>
                  </a:lnTo>
                  <a:close/>
                  <a:moveTo>
                    <a:pt x="1534" y="0"/>
                  </a:moveTo>
                  <a:lnTo>
                    <a:pt x="310" y="0"/>
                  </a:lnTo>
                  <a:lnTo>
                    <a:pt x="310" y="0"/>
                  </a:lnTo>
                  <a:cubicBezTo>
                    <a:pt x="139" y="0"/>
                    <a:pt x="0" y="140"/>
                    <a:pt x="0" y="310"/>
                  </a:cubicBezTo>
                  <a:lnTo>
                    <a:pt x="0" y="3444"/>
                  </a:lnTo>
                  <a:lnTo>
                    <a:pt x="0" y="3444"/>
                  </a:lnTo>
                  <a:cubicBezTo>
                    <a:pt x="0" y="3611"/>
                    <a:pt x="136" y="3746"/>
                    <a:pt x="302" y="3746"/>
                  </a:cubicBezTo>
                  <a:lnTo>
                    <a:pt x="1568" y="3746"/>
                  </a:lnTo>
                  <a:lnTo>
                    <a:pt x="1568" y="3746"/>
                  </a:lnTo>
                  <a:cubicBezTo>
                    <a:pt x="1726" y="3746"/>
                    <a:pt x="1853" y="3618"/>
                    <a:pt x="1853" y="3460"/>
                  </a:cubicBezTo>
                  <a:lnTo>
                    <a:pt x="1853" y="320"/>
                  </a:lnTo>
                  <a:lnTo>
                    <a:pt x="1853" y="320"/>
                  </a:lnTo>
                  <a:cubicBezTo>
                    <a:pt x="1853" y="144"/>
                    <a:pt x="1710" y="0"/>
                    <a:pt x="1534" y="0"/>
                  </a:cubicBezTo>
                  <a:close/>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4" name="Freeform 16">
              <a:extLst>
                <a:ext uri="{FF2B5EF4-FFF2-40B4-BE49-F238E27FC236}">
                  <a16:creationId xmlns:a16="http://schemas.microsoft.com/office/drawing/2014/main" id="{3458A0B1-2C40-5800-4AED-FEC90D59FC5F}"/>
                </a:ext>
              </a:extLst>
            </p:cNvPr>
            <p:cNvSpPr>
              <a:spLocks noChangeArrowheads="1"/>
            </p:cNvSpPr>
            <p:nvPr/>
          </p:nvSpPr>
          <p:spPr bwMode="auto">
            <a:xfrm>
              <a:off x="19651296" y="3577373"/>
              <a:ext cx="2253029" cy="4610465"/>
            </a:xfrm>
            <a:custGeom>
              <a:avLst/>
              <a:gdLst>
                <a:gd name="T0" fmla="*/ 1511 w 1808"/>
                <a:gd name="T1" fmla="*/ 0 h 3700"/>
                <a:gd name="T2" fmla="*/ 287 w 1808"/>
                <a:gd name="T3" fmla="*/ 0 h 3700"/>
                <a:gd name="T4" fmla="*/ 287 w 1808"/>
                <a:gd name="T5" fmla="*/ 0 h 3700"/>
                <a:gd name="T6" fmla="*/ 0 w 1808"/>
                <a:gd name="T7" fmla="*/ 286 h 3700"/>
                <a:gd name="T8" fmla="*/ 0 w 1808"/>
                <a:gd name="T9" fmla="*/ 3420 h 3700"/>
                <a:gd name="T10" fmla="*/ 0 w 1808"/>
                <a:gd name="T11" fmla="*/ 3420 h 3700"/>
                <a:gd name="T12" fmla="*/ 279 w 1808"/>
                <a:gd name="T13" fmla="*/ 3699 h 3700"/>
                <a:gd name="T14" fmla="*/ 1545 w 1808"/>
                <a:gd name="T15" fmla="*/ 3699 h 3700"/>
                <a:gd name="T16" fmla="*/ 1545 w 1808"/>
                <a:gd name="T17" fmla="*/ 3699 h 3700"/>
                <a:gd name="T18" fmla="*/ 1807 w 1808"/>
                <a:gd name="T19" fmla="*/ 3436 h 3700"/>
                <a:gd name="T20" fmla="*/ 1807 w 1808"/>
                <a:gd name="T21" fmla="*/ 296 h 3700"/>
                <a:gd name="T22" fmla="*/ 1807 w 1808"/>
                <a:gd name="T23" fmla="*/ 296 h 3700"/>
                <a:gd name="T24" fmla="*/ 1511 w 1808"/>
                <a:gd name="T25" fmla="*/ 0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8" h="3700">
                  <a:moveTo>
                    <a:pt x="1511" y="0"/>
                  </a:moveTo>
                  <a:lnTo>
                    <a:pt x="287" y="0"/>
                  </a:lnTo>
                  <a:lnTo>
                    <a:pt x="287" y="0"/>
                  </a:lnTo>
                  <a:cubicBezTo>
                    <a:pt x="129" y="0"/>
                    <a:pt x="0" y="128"/>
                    <a:pt x="0" y="286"/>
                  </a:cubicBezTo>
                  <a:lnTo>
                    <a:pt x="0" y="3420"/>
                  </a:lnTo>
                  <a:lnTo>
                    <a:pt x="0" y="3420"/>
                  </a:lnTo>
                  <a:cubicBezTo>
                    <a:pt x="0" y="3574"/>
                    <a:pt x="125" y="3699"/>
                    <a:pt x="279" y="3699"/>
                  </a:cubicBezTo>
                  <a:lnTo>
                    <a:pt x="1545" y="3699"/>
                  </a:lnTo>
                  <a:lnTo>
                    <a:pt x="1545" y="3699"/>
                  </a:lnTo>
                  <a:cubicBezTo>
                    <a:pt x="1690" y="3699"/>
                    <a:pt x="1807" y="3581"/>
                    <a:pt x="1807" y="3436"/>
                  </a:cubicBezTo>
                  <a:lnTo>
                    <a:pt x="1807" y="296"/>
                  </a:lnTo>
                  <a:lnTo>
                    <a:pt x="1807" y="296"/>
                  </a:lnTo>
                  <a:cubicBezTo>
                    <a:pt x="1807" y="132"/>
                    <a:pt x="1674" y="0"/>
                    <a:pt x="1511"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5" name="Freeform 17">
              <a:extLst>
                <a:ext uri="{FF2B5EF4-FFF2-40B4-BE49-F238E27FC236}">
                  <a16:creationId xmlns:a16="http://schemas.microsoft.com/office/drawing/2014/main" id="{E75E3711-DCC6-C6CD-327C-593F267F64B1}"/>
                </a:ext>
              </a:extLst>
            </p:cNvPr>
            <p:cNvSpPr>
              <a:spLocks noChangeArrowheads="1"/>
            </p:cNvSpPr>
            <p:nvPr/>
          </p:nvSpPr>
          <p:spPr bwMode="auto">
            <a:xfrm>
              <a:off x="19755707" y="3670791"/>
              <a:ext cx="2049705" cy="4423631"/>
            </a:xfrm>
            <a:custGeom>
              <a:avLst/>
              <a:gdLst>
                <a:gd name="T0" fmla="*/ 1404 w 1646"/>
                <a:gd name="T1" fmla="*/ 0 h 3548"/>
                <a:gd name="T2" fmla="*/ 1189 w 1646"/>
                <a:gd name="T3" fmla="*/ 0 h 3548"/>
                <a:gd name="T4" fmla="*/ 1189 w 1646"/>
                <a:gd name="T5" fmla="*/ 0 h 3548"/>
                <a:gd name="T6" fmla="*/ 1160 w 1646"/>
                <a:gd name="T7" fmla="*/ 29 h 3548"/>
                <a:gd name="T8" fmla="*/ 1160 w 1646"/>
                <a:gd name="T9" fmla="*/ 87 h 3548"/>
                <a:gd name="T10" fmla="*/ 1160 w 1646"/>
                <a:gd name="T11" fmla="*/ 87 h 3548"/>
                <a:gd name="T12" fmla="*/ 1096 w 1646"/>
                <a:gd name="T13" fmla="*/ 151 h 3548"/>
                <a:gd name="T14" fmla="*/ 549 w 1646"/>
                <a:gd name="T15" fmla="*/ 151 h 3548"/>
                <a:gd name="T16" fmla="*/ 549 w 1646"/>
                <a:gd name="T17" fmla="*/ 151 h 3548"/>
                <a:gd name="T18" fmla="*/ 486 w 1646"/>
                <a:gd name="T19" fmla="*/ 87 h 3548"/>
                <a:gd name="T20" fmla="*/ 486 w 1646"/>
                <a:gd name="T21" fmla="*/ 23 h 3548"/>
                <a:gd name="T22" fmla="*/ 486 w 1646"/>
                <a:gd name="T23" fmla="*/ 23 h 3548"/>
                <a:gd name="T24" fmla="*/ 462 w 1646"/>
                <a:gd name="T25" fmla="*/ 0 h 3548"/>
                <a:gd name="T26" fmla="*/ 233 w 1646"/>
                <a:gd name="T27" fmla="*/ 0 h 3548"/>
                <a:gd name="T28" fmla="*/ 233 w 1646"/>
                <a:gd name="T29" fmla="*/ 0 h 3548"/>
                <a:gd name="T30" fmla="*/ 0 w 1646"/>
                <a:gd name="T31" fmla="*/ 232 h 3548"/>
                <a:gd name="T32" fmla="*/ 0 w 1646"/>
                <a:gd name="T33" fmla="*/ 3322 h 3548"/>
                <a:gd name="T34" fmla="*/ 0 w 1646"/>
                <a:gd name="T35" fmla="*/ 3322 h 3548"/>
                <a:gd name="T36" fmla="*/ 225 w 1646"/>
                <a:gd name="T37" fmla="*/ 3547 h 3548"/>
                <a:gd name="T38" fmla="*/ 1436 w 1646"/>
                <a:gd name="T39" fmla="*/ 3547 h 3548"/>
                <a:gd name="T40" fmla="*/ 1436 w 1646"/>
                <a:gd name="T41" fmla="*/ 3547 h 3548"/>
                <a:gd name="T42" fmla="*/ 1645 w 1646"/>
                <a:gd name="T43" fmla="*/ 3337 h 3548"/>
                <a:gd name="T44" fmla="*/ 1645 w 1646"/>
                <a:gd name="T45" fmla="*/ 240 h 3548"/>
                <a:gd name="T46" fmla="*/ 1645 w 1646"/>
                <a:gd name="T47" fmla="*/ 240 h 3548"/>
                <a:gd name="T48" fmla="*/ 1404 w 1646"/>
                <a:gd name="T49" fmla="*/ 0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6" h="3548">
                  <a:moveTo>
                    <a:pt x="1404" y="0"/>
                  </a:moveTo>
                  <a:lnTo>
                    <a:pt x="1189" y="0"/>
                  </a:lnTo>
                  <a:lnTo>
                    <a:pt x="1189" y="0"/>
                  </a:lnTo>
                  <a:cubicBezTo>
                    <a:pt x="1173" y="0"/>
                    <a:pt x="1160" y="13"/>
                    <a:pt x="1160" y="29"/>
                  </a:cubicBezTo>
                  <a:lnTo>
                    <a:pt x="1160" y="87"/>
                  </a:lnTo>
                  <a:lnTo>
                    <a:pt x="1160" y="87"/>
                  </a:lnTo>
                  <a:cubicBezTo>
                    <a:pt x="1160" y="122"/>
                    <a:pt x="1131" y="151"/>
                    <a:pt x="1096" y="151"/>
                  </a:cubicBezTo>
                  <a:lnTo>
                    <a:pt x="549" y="151"/>
                  </a:lnTo>
                  <a:lnTo>
                    <a:pt x="549" y="151"/>
                  </a:lnTo>
                  <a:cubicBezTo>
                    <a:pt x="515" y="151"/>
                    <a:pt x="486" y="122"/>
                    <a:pt x="486" y="87"/>
                  </a:cubicBezTo>
                  <a:lnTo>
                    <a:pt x="486" y="23"/>
                  </a:lnTo>
                  <a:lnTo>
                    <a:pt x="486" y="23"/>
                  </a:lnTo>
                  <a:cubicBezTo>
                    <a:pt x="486" y="10"/>
                    <a:pt x="476" y="0"/>
                    <a:pt x="462" y="0"/>
                  </a:cubicBezTo>
                  <a:lnTo>
                    <a:pt x="233" y="0"/>
                  </a:lnTo>
                  <a:lnTo>
                    <a:pt x="233" y="0"/>
                  </a:lnTo>
                  <a:cubicBezTo>
                    <a:pt x="104" y="0"/>
                    <a:pt x="0" y="104"/>
                    <a:pt x="0" y="232"/>
                  </a:cubicBezTo>
                  <a:lnTo>
                    <a:pt x="0" y="3322"/>
                  </a:lnTo>
                  <a:lnTo>
                    <a:pt x="0" y="3322"/>
                  </a:lnTo>
                  <a:cubicBezTo>
                    <a:pt x="0" y="3446"/>
                    <a:pt x="101" y="3547"/>
                    <a:pt x="225" y="3547"/>
                  </a:cubicBezTo>
                  <a:lnTo>
                    <a:pt x="1436" y="3547"/>
                  </a:lnTo>
                  <a:lnTo>
                    <a:pt x="1436" y="3547"/>
                  </a:lnTo>
                  <a:cubicBezTo>
                    <a:pt x="1551" y="3547"/>
                    <a:pt x="1645" y="3453"/>
                    <a:pt x="1645" y="3337"/>
                  </a:cubicBezTo>
                  <a:lnTo>
                    <a:pt x="1645" y="240"/>
                  </a:lnTo>
                  <a:lnTo>
                    <a:pt x="1645" y="240"/>
                  </a:lnTo>
                  <a:cubicBezTo>
                    <a:pt x="1645" y="108"/>
                    <a:pt x="1537" y="0"/>
                    <a:pt x="1404" y="0"/>
                  </a:cubicBez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6" name="Freeform 18">
              <a:extLst>
                <a:ext uri="{FF2B5EF4-FFF2-40B4-BE49-F238E27FC236}">
                  <a16:creationId xmlns:a16="http://schemas.microsoft.com/office/drawing/2014/main" id="{21C13D83-9FA9-2546-73B6-F1F32FDCD323}"/>
                </a:ext>
              </a:extLst>
            </p:cNvPr>
            <p:cNvSpPr>
              <a:spLocks noChangeArrowheads="1"/>
            </p:cNvSpPr>
            <p:nvPr/>
          </p:nvSpPr>
          <p:spPr bwMode="auto">
            <a:xfrm>
              <a:off x="19601840" y="4330216"/>
              <a:ext cx="27475" cy="346199"/>
            </a:xfrm>
            <a:custGeom>
              <a:avLst/>
              <a:gdLst>
                <a:gd name="T0" fmla="*/ 0 w 21"/>
                <a:gd name="T1" fmla="*/ 7 h 280"/>
                <a:gd name="T2" fmla="*/ 0 w 21"/>
                <a:gd name="T3" fmla="*/ 273 h 280"/>
                <a:gd name="T4" fmla="*/ 0 w 21"/>
                <a:gd name="T5" fmla="*/ 273 h 280"/>
                <a:gd name="T6" fmla="*/ 6 w 21"/>
                <a:gd name="T7" fmla="*/ 279 h 280"/>
                <a:gd name="T8" fmla="*/ 20 w 21"/>
                <a:gd name="T9" fmla="*/ 279 h 280"/>
                <a:gd name="T10" fmla="*/ 20 w 21"/>
                <a:gd name="T11" fmla="*/ 0 h 280"/>
                <a:gd name="T12" fmla="*/ 6 w 21"/>
                <a:gd name="T13" fmla="*/ 0 h 280"/>
                <a:gd name="T14" fmla="*/ 6 w 21"/>
                <a:gd name="T15" fmla="*/ 0 h 280"/>
                <a:gd name="T16" fmla="*/ 0 w 21"/>
                <a:gd name="T17" fmla="*/ 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0">
                  <a:moveTo>
                    <a:pt x="0" y="7"/>
                  </a:moveTo>
                  <a:lnTo>
                    <a:pt x="0" y="273"/>
                  </a:lnTo>
                  <a:lnTo>
                    <a:pt x="0" y="273"/>
                  </a:lnTo>
                  <a:cubicBezTo>
                    <a:pt x="0" y="277"/>
                    <a:pt x="3" y="279"/>
                    <a:pt x="6" y="279"/>
                  </a:cubicBezTo>
                  <a:lnTo>
                    <a:pt x="20" y="279"/>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7" name="Freeform 19">
              <a:extLst>
                <a:ext uri="{FF2B5EF4-FFF2-40B4-BE49-F238E27FC236}">
                  <a16:creationId xmlns:a16="http://schemas.microsoft.com/office/drawing/2014/main" id="{C1B5FCE7-5D98-9190-B1BE-C71B2DEE8948}"/>
                </a:ext>
              </a:extLst>
            </p:cNvPr>
            <p:cNvSpPr>
              <a:spLocks noChangeArrowheads="1"/>
            </p:cNvSpPr>
            <p:nvPr/>
          </p:nvSpPr>
          <p:spPr bwMode="auto">
            <a:xfrm>
              <a:off x="19601840" y="5105038"/>
              <a:ext cx="27475" cy="274759"/>
            </a:xfrm>
            <a:custGeom>
              <a:avLst/>
              <a:gdLst>
                <a:gd name="T0" fmla="*/ 0 w 21"/>
                <a:gd name="T1" fmla="*/ 7 h 221"/>
                <a:gd name="T2" fmla="*/ 0 w 21"/>
                <a:gd name="T3" fmla="*/ 213 h 221"/>
                <a:gd name="T4" fmla="*/ 0 w 21"/>
                <a:gd name="T5" fmla="*/ 213 h 221"/>
                <a:gd name="T6" fmla="*/ 6 w 21"/>
                <a:gd name="T7" fmla="*/ 220 h 221"/>
                <a:gd name="T8" fmla="*/ 20 w 21"/>
                <a:gd name="T9" fmla="*/ 220 h 221"/>
                <a:gd name="T10" fmla="*/ 20 w 21"/>
                <a:gd name="T11" fmla="*/ 0 h 221"/>
                <a:gd name="T12" fmla="*/ 6 w 21"/>
                <a:gd name="T13" fmla="*/ 0 h 221"/>
                <a:gd name="T14" fmla="*/ 6 w 21"/>
                <a:gd name="T15" fmla="*/ 0 h 221"/>
                <a:gd name="T16" fmla="*/ 0 w 21"/>
                <a:gd name="T17" fmla="*/ 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1">
                  <a:moveTo>
                    <a:pt x="0" y="7"/>
                  </a:moveTo>
                  <a:lnTo>
                    <a:pt x="0" y="213"/>
                  </a:lnTo>
                  <a:lnTo>
                    <a:pt x="0" y="213"/>
                  </a:lnTo>
                  <a:cubicBezTo>
                    <a:pt x="0" y="217"/>
                    <a:pt x="3" y="220"/>
                    <a:pt x="6" y="220"/>
                  </a:cubicBezTo>
                  <a:lnTo>
                    <a:pt x="20" y="220"/>
                  </a:lnTo>
                  <a:lnTo>
                    <a:pt x="20" y="0"/>
                  </a:lnTo>
                  <a:lnTo>
                    <a:pt x="6" y="0"/>
                  </a:lnTo>
                  <a:lnTo>
                    <a:pt x="6" y="0"/>
                  </a:lnTo>
                  <a:cubicBezTo>
                    <a:pt x="3" y="0"/>
                    <a:pt x="0" y="3"/>
                    <a:pt x="0" y="7"/>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8" name="Freeform 20">
              <a:extLst>
                <a:ext uri="{FF2B5EF4-FFF2-40B4-BE49-F238E27FC236}">
                  <a16:creationId xmlns:a16="http://schemas.microsoft.com/office/drawing/2014/main" id="{DE826366-C305-F62B-00C9-9352808859CB}"/>
                </a:ext>
              </a:extLst>
            </p:cNvPr>
            <p:cNvSpPr>
              <a:spLocks noChangeArrowheads="1"/>
            </p:cNvSpPr>
            <p:nvPr/>
          </p:nvSpPr>
          <p:spPr bwMode="auto">
            <a:xfrm>
              <a:off x="19601840" y="5451234"/>
              <a:ext cx="27475" cy="274759"/>
            </a:xfrm>
            <a:custGeom>
              <a:avLst/>
              <a:gdLst>
                <a:gd name="T0" fmla="*/ 0 w 21"/>
                <a:gd name="T1" fmla="*/ 5 h 219"/>
                <a:gd name="T2" fmla="*/ 0 w 21"/>
                <a:gd name="T3" fmla="*/ 212 h 219"/>
                <a:gd name="T4" fmla="*/ 0 w 21"/>
                <a:gd name="T5" fmla="*/ 212 h 219"/>
                <a:gd name="T6" fmla="*/ 6 w 21"/>
                <a:gd name="T7" fmla="*/ 218 h 219"/>
                <a:gd name="T8" fmla="*/ 20 w 21"/>
                <a:gd name="T9" fmla="*/ 218 h 219"/>
                <a:gd name="T10" fmla="*/ 20 w 21"/>
                <a:gd name="T11" fmla="*/ 0 h 219"/>
                <a:gd name="T12" fmla="*/ 6 w 21"/>
                <a:gd name="T13" fmla="*/ 0 h 219"/>
                <a:gd name="T14" fmla="*/ 6 w 21"/>
                <a:gd name="T15" fmla="*/ 0 h 219"/>
                <a:gd name="T16" fmla="*/ 0 w 21"/>
                <a:gd name="T17"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0" y="5"/>
                  </a:moveTo>
                  <a:lnTo>
                    <a:pt x="0" y="212"/>
                  </a:lnTo>
                  <a:lnTo>
                    <a:pt x="0" y="212"/>
                  </a:lnTo>
                  <a:cubicBezTo>
                    <a:pt x="0" y="216"/>
                    <a:pt x="3" y="218"/>
                    <a:pt x="6" y="218"/>
                  </a:cubicBezTo>
                  <a:lnTo>
                    <a:pt x="20" y="218"/>
                  </a:lnTo>
                  <a:lnTo>
                    <a:pt x="20" y="0"/>
                  </a:lnTo>
                  <a:lnTo>
                    <a:pt x="6" y="0"/>
                  </a:lnTo>
                  <a:lnTo>
                    <a:pt x="6" y="0"/>
                  </a:lnTo>
                  <a:cubicBezTo>
                    <a:pt x="3" y="0"/>
                    <a:pt x="0" y="2"/>
                    <a:pt x="0" y="5"/>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sp>
          <p:nvSpPr>
            <p:cNvPr id="39" name="Freeform 21">
              <a:extLst>
                <a:ext uri="{FF2B5EF4-FFF2-40B4-BE49-F238E27FC236}">
                  <a16:creationId xmlns:a16="http://schemas.microsoft.com/office/drawing/2014/main" id="{54D59E2D-D2F8-3AA4-60B4-E890FD724302}"/>
                </a:ext>
              </a:extLst>
            </p:cNvPr>
            <p:cNvSpPr>
              <a:spLocks noChangeArrowheads="1"/>
            </p:cNvSpPr>
            <p:nvPr/>
          </p:nvSpPr>
          <p:spPr bwMode="auto">
            <a:xfrm>
              <a:off x="21931802" y="4357693"/>
              <a:ext cx="27475" cy="626451"/>
            </a:xfrm>
            <a:custGeom>
              <a:avLst/>
              <a:gdLst>
                <a:gd name="T0" fmla="*/ 11 w 22"/>
                <a:gd name="T1" fmla="*/ 0 h 503"/>
                <a:gd name="T2" fmla="*/ 0 w 22"/>
                <a:gd name="T3" fmla="*/ 0 h 503"/>
                <a:gd name="T4" fmla="*/ 0 w 22"/>
                <a:gd name="T5" fmla="*/ 502 h 503"/>
                <a:gd name="T6" fmla="*/ 11 w 22"/>
                <a:gd name="T7" fmla="*/ 502 h 503"/>
                <a:gd name="T8" fmla="*/ 11 w 22"/>
                <a:gd name="T9" fmla="*/ 502 h 503"/>
                <a:gd name="T10" fmla="*/ 21 w 22"/>
                <a:gd name="T11" fmla="*/ 492 h 503"/>
                <a:gd name="T12" fmla="*/ 21 w 22"/>
                <a:gd name="T13" fmla="*/ 8 h 503"/>
                <a:gd name="T14" fmla="*/ 21 w 22"/>
                <a:gd name="T15" fmla="*/ 8 h 503"/>
                <a:gd name="T16" fmla="*/ 11 w 22"/>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03">
                  <a:moveTo>
                    <a:pt x="11" y="0"/>
                  </a:moveTo>
                  <a:lnTo>
                    <a:pt x="0" y="0"/>
                  </a:lnTo>
                  <a:lnTo>
                    <a:pt x="0" y="502"/>
                  </a:lnTo>
                  <a:lnTo>
                    <a:pt x="11" y="502"/>
                  </a:lnTo>
                  <a:lnTo>
                    <a:pt x="11" y="502"/>
                  </a:lnTo>
                  <a:cubicBezTo>
                    <a:pt x="16" y="502"/>
                    <a:pt x="21" y="497"/>
                    <a:pt x="21" y="492"/>
                  </a:cubicBezTo>
                  <a:lnTo>
                    <a:pt x="21" y="8"/>
                  </a:lnTo>
                  <a:lnTo>
                    <a:pt x="21" y="8"/>
                  </a:lnTo>
                  <a:cubicBezTo>
                    <a:pt x="21" y="4"/>
                    <a:pt x="16" y="0"/>
                    <a:pt x="11"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b="0" i="0" dirty="0">
                <a:latin typeface="Open Sans" pitchFamily="2" charset="0"/>
              </a:endParaRPr>
            </a:p>
          </p:txBody>
        </p:sp>
      </p:grpSp>
      <p:sp>
        <p:nvSpPr>
          <p:cNvPr id="40" name="Picture Placeholder 130">
            <a:extLst>
              <a:ext uri="{FF2B5EF4-FFF2-40B4-BE49-F238E27FC236}">
                <a16:creationId xmlns:a16="http://schemas.microsoft.com/office/drawing/2014/main" id="{87F6C73B-CB30-B61E-F94D-180B17C94FDD}"/>
              </a:ext>
            </a:extLst>
          </p:cNvPr>
          <p:cNvSpPr>
            <a:spLocks noGrp="1"/>
          </p:cNvSpPr>
          <p:nvPr>
            <p:ph type="pic" sz="quarter" idx="29"/>
          </p:nvPr>
        </p:nvSpPr>
        <p:spPr>
          <a:xfrm>
            <a:off x="16556451" y="2747866"/>
            <a:ext cx="3918353" cy="8459272"/>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715978859"/>
      </p:ext>
    </p:extLst>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1">
            <a:extLst>
              <a:ext uri="{FF2B5EF4-FFF2-40B4-BE49-F238E27FC236}">
                <a16:creationId xmlns:a16="http://schemas.microsoft.com/office/drawing/2014/main" id="{DAD3881B-9E37-6F01-2E79-A21CDA200D74}"/>
              </a:ext>
            </a:extLst>
          </p:cNvPr>
          <p:cNvSpPr>
            <a:spLocks noGrp="1"/>
          </p:cNvSpPr>
          <p:nvPr>
            <p:ph type="pic" sz="quarter" idx="32"/>
          </p:nvPr>
        </p:nvSpPr>
        <p:spPr>
          <a:xfrm>
            <a:off x="1520825" y="5682427"/>
            <a:ext cx="21336000" cy="5039658"/>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880579403"/>
      </p:ext>
    </p:extLst>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51">
            <a:extLst>
              <a:ext uri="{FF2B5EF4-FFF2-40B4-BE49-F238E27FC236}">
                <a16:creationId xmlns:a16="http://schemas.microsoft.com/office/drawing/2014/main" id="{9E9FC75F-159C-E006-78C0-CA8EEF04F9D2}"/>
              </a:ext>
            </a:extLst>
          </p:cNvPr>
          <p:cNvSpPr>
            <a:spLocks noGrp="1"/>
          </p:cNvSpPr>
          <p:nvPr>
            <p:ph type="pic" sz="quarter" idx="28"/>
          </p:nvPr>
        </p:nvSpPr>
        <p:spPr>
          <a:xfrm>
            <a:off x="12197512" y="4434840"/>
            <a:ext cx="10659313" cy="928116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2400"/>
            </a:lvl1pPr>
          </a:lstStyle>
          <a:p>
            <a:endParaRPr lang="en-US" dirty="0"/>
          </a:p>
        </p:txBody>
      </p:sp>
    </p:spTree>
    <p:extLst>
      <p:ext uri="{BB962C8B-B14F-4D97-AF65-F5344CB8AC3E}">
        <p14:creationId xmlns:p14="http://schemas.microsoft.com/office/powerpoint/2010/main" val="3564264511"/>
      </p:ext>
    </p:extLst>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2EDAE6-3781-42C0-B117-6820EBBFC7A2}"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293DA3D8-7929-40A5-A2CC-7EE46F282CF3}" type="slidenum">
              <a:rPr lang="en-US"/>
              <a:pPr>
                <a:defRPr/>
              </a:pPr>
              <a:t>‹#›</a:t>
            </a:fld>
            <a:endParaRPr lang="en-US"/>
          </a:p>
        </p:txBody>
      </p:sp>
    </p:spTree>
    <p:extLst>
      <p:ext uri="{BB962C8B-B14F-4D97-AF65-F5344CB8AC3E}">
        <p14:creationId xmlns:p14="http://schemas.microsoft.com/office/powerpoint/2010/main" val="2378065374"/>
      </p:ext>
    </p:extLst>
  </p:cSld>
  <p:clrMapOvr>
    <a:masterClrMapping/>
  </p:clrMapOvr>
  <p:transition spd="slow">
    <p:wheel spokes="3"/>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6">
            <a:extLst>
              <a:ext uri="{FF2B5EF4-FFF2-40B4-BE49-F238E27FC236}">
                <a16:creationId xmlns:a16="http://schemas.microsoft.com/office/drawing/2014/main" id="{DF6D8AF2-2A30-DD6F-CF28-3BD05B0A14C5}"/>
              </a:ext>
            </a:extLst>
          </p:cNvPr>
          <p:cNvSpPr>
            <a:spLocks noGrp="1"/>
          </p:cNvSpPr>
          <p:nvPr>
            <p:ph type="pic" sz="quarter" idx="24"/>
          </p:nvPr>
        </p:nvSpPr>
        <p:spPr>
          <a:xfrm>
            <a:off x="14931785" y="6410446"/>
            <a:ext cx="5907184" cy="5916684"/>
          </a:xfrm>
          <a:custGeom>
            <a:avLst/>
            <a:gdLst>
              <a:gd name="connsiteX0" fmla="*/ 1708383 w 3416765"/>
              <a:gd name="connsiteY0" fmla="*/ 0 h 3422260"/>
              <a:gd name="connsiteX1" fmla="*/ 3416765 w 3416765"/>
              <a:gd name="connsiteY1" fmla="*/ 1710507 h 3422260"/>
              <a:gd name="connsiteX2" fmla="*/ 1708383 w 3416765"/>
              <a:gd name="connsiteY2" fmla="*/ 3422260 h 3422260"/>
              <a:gd name="connsiteX3" fmla="*/ 0 w 3416765"/>
              <a:gd name="connsiteY3" fmla="*/ 1710507 h 3422260"/>
              <a:gd name="connsiteX4" fmla="*/ 1708383 w 3416765"/>
              <a:gd name="connsiteY4" fmla="*/ 0 h 342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65" h="3422260">
                <a:moveTo>
                  <a:pt x="1708383" y="0"/>
                </a:moveTo>
                <a:cubicBezTo>
                  <a:pt x="2652227" y="0"/>
                  <a:pt x="3416765" y="765489"/>
                  <a:pt x="3416765" y="1710507"/>
                </a:cubicBezTo>
                <a:cubicBezTo>
                  <a:pt x="3416765" y="2655524"/>
                  <a:pt x="2652227" y="3422260"/>
                  <a:pt x="1708383" y="3422260"/>
                </a:cubicBezTo>
                <a:cubicBezTo>
                  <a:pt x="764539" y="3422260"/>
                  <a:pt x="0" y="2655524"/>
                  <a:pt x="0" y="1710507"/>
                </a:cubicBezTo>
                <a:cubicBezTo>
                  <a:pt x="0" y="765489"/>
                  <a:pt x="764539" y="0"/>
                  <a:pt x="1708383" y="0"/>
                </a:cubicBez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795745113"/>
      </p:ext>
    </p:extLst>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1"/>
            <a:ext cx="20721003" cy="2940050"/>
          </a:xfrm>
        </p:spPr>
        <p:txBody>
          <a:bodyPr/>
          <a:lstStyle/>
          <a:p>
            <a:r>
              <a:rPr lang="en-US"/>
              <a:t>Click to edit Master title style</a:t>
            </a:r>
          </a:p>
        </p:txBody>
      </p:sp>
      <p:sp>
        <p:nvSpPr>
          <p:cNvPr id="3" name="Subtitle 2"/>
          <p:cNvSpPr>
            <a:spLocks noGrp="1"/>
          </p:cNvSpPr>
          <p:nvPr>
            <p:ph type="subTitle" idx="1"/>
          </p:nvPr>
        </p:nvSpPr>
        <p:spPr>
          <a:xfrm>
            <a:off x="3656648" y="7772400"/>
            <a:ext cx="17064355"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1D6037-660A-4C40-9159-56DEC201D79B}"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D69B3AA8-8F0F-4DD4-8DA0-35F40F903DB7}" type="slidenum">
              <a:rPr lang="en-US"/>
              <a:pPr>
                <a:defRPr/>
              </a:pPr>
              <a:t>‹#›</a:t>
            </a:fld>
            <a:endParaRPr lang="en-US"/>
          </a:p>
        </p:txBody>
      </p:sp>
    </p:spTree>
    <p:extLst>
      <p:ext uri="{BB962C8B-B14F-4D97-AF65-F5344CB8AC3E}">
        <p14:creationId xmlns:p14="http://schemas.microsoft.com/office/powerpoint/2010/main" val="3614174607"/>
      </p:ext>
    </p:extLst>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2EDAE6-3781-42C0-B117-6820EBBFC7A2}"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293DA3D8-7929-40A5-A2CC-7EE46F282CF3}" type="slidenum">
              <a:rPr lang="en-US"/>
              <a:pPr>
                <a:defRPr/>
              </a:pPr>
              <a:t>‹#›</a:t>
            </a:fld>
            <a:endParaRPr lang="en-US"/>
          </a:p>
        </p:txBody>
      </p:sp>
    </p:spTree>
    <p:extLst>
      <p:ext uri="{BB962C8B-B14F-4D97-AF65-F5344CB8AC3E}">
        <p14:creationId xmlns:p14="http://schemas.microsoft.com/office/powerpoint/2010/main" val="3356221105"/>
      </p:ext>
    </p:extLst>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66" y="8813801"/>
            <a:ext cx="20721003"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5666" y="5813427"/>
            <a:ext cx="20721003"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6A3431-4F0A-46D3-B0CB-4C3370BC8726}"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5C45FBD1-F035-47FF-B6F2-4ADD4ECC86DF}" type="slidenum">
              <a:rPr lang="en-US"/>
              <a:pPr>
                <a:defRPr/>
              </a:pPr>
              <a:t>‹#›</a:t>
            </a:fld>
            <a:endParaRPr lang="en-US"/>
          </a:p>
        </p:txBody>
      </p:sp>
    </p:spTree>
    <p:extLst>
      <p:ext uri="{BB962C8B-B14F-4D97-AF65-F5344CB8AC3E}">
        <p14:creationId xmlns:p14="http://schemas.microsoft.com/office/powerpoint/2010/main" val="3717439770"/>
      </p:ext>
    </p:extLst>
  </p:cSld>
  <p:clrMapOvr>
    <a:masterClrMapping/>
  </p:clrMapOvr>
  <p:transition spd="slow">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8883" y="3200401"/>
            <a:ext cx="10766795"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1972" y="3200401"/>
            <a:ext cx="10766795"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E36C27-C4DD-4285-84D7-34CA2CFDC564}" type="datetime1">
              <a:rPr lang="en-US" smtClean="0"/>
              <a:pPr>
                <a:defRPr/>
              </a:pPr>
              <a:t>10/21/2025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2016F53B-65CC-4845-9EBB-E9067A809AF5}" type="slidenum">
              <a:rPr lang="en-US"/>
              <a:pPr>
                <a:defRPr/>
              </a:pPr>
              <a:t>‹#›</a:t>
            </a:fld>
            <a:endParaRPr lang="en-US"/>
          </a:p>
        </p:txBody>
      </p:sp>
    </p:spTree>
    <p:extLst>
      <p:ext uri="{BB962C8B-B14F-4D97-AF65-F5344CB8AC3E}">
        <p14:creationId xmlns:p14="http://schemas.microsoft.com/office/powerpoint/2010/main" val="1224582465"/>
      </p:ext>
    </p:extLst>
  </p:cSld>
  <p:clrMapOvr>
    <a:masterClrMapping/>
  </p:clrMapOvr>
  <p:transition spd="slow">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8882" y="3070226"/>
            <a:ext cx="10771029"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8882" y="4349750"/>
            <a:ext cx="10771029"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3509" y="3070226"/>
            <a:ext cx="1077526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3509" y="4349750"/>
            <a:ext cx="1077526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34C23D-5813-4A71-B934-7360DA8CA418}" type="datetime1">
              <a:rPr lang="en-US" smtClean="0"/>
              <a:pPr>
                <a:defRPr/>
              </a:pPr>
              <a:t>10/21/2025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9" name="Slide Number Placeholder 5"/>
          <p:cNvSpPr>
            <a:spLocks noGrp="1"/>
          </p:cNvSpPr>
          <p:nvPr>
            <p:ph type="sldNum" sz="quarter" idx="12"/>
          </p:nvPr>
        </p:nvSpPr>
        <p:spPr/>
        <p:txBody>
          <a:bodyPr/>
          <a:lstStyle>
            <a:lvl1pPr>
              <a:defRPr/>
            </a:lvl1pPr>
          </a:lstStyle>
          <a:p>
            <a:pPr>
              <a:defRPr/>
            </a:pPr>
            <a:fld id="{9C4575D4-A66A-4F63-89A6-AAE386003D4B}" type="slidenum">
              <a:rPr lang="en-US"/>
              <a:pPr>
                <a:defRPr/>
              </a:pPr>
              <a:t>‹#›</a:t>
            </a:fld>
            <a:endParaRPr lang="en-US"/>
          </a:p>
        </p:txBody>
      </p:sp>
    </p:spTree>
    <p:extLst>
      <p:ext uri="{BB962C8B-B14F-4D97-AF65-F5344CB8AC3E}">
        <p14:creationId xmlns:p14="http://schemas.microsoft.com/office/powerpoint/2010/main" val="2113204046"/>
      </p:ext>
    </p:extLst>
  </p:cSld>
  <p:clrMapOvr>
    <a:masterClrMapping/>
  </p:clrMapOvr>
  <p:transition spd="slow">
    <p:wheel spokes="3"/>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649B65-6CCE-4C1B-A65C-B05AC100C8C2}" type="datetime1">
              <a:rPr lang="en-US" smtClean="0"/>
              <a:pPr>
                <a:defRPr/>
              </a:pPr>
              <a:t>10/21/2025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5" name="Slide Number Placeholder 5"/>
          <p:cNvSpPr>
            <a:spLocks noGrp="1"/>
          </p:cNvSpPr>
          <p:nvPr>
            <p:ph type="sldNum" sz="quarter" idx="12"/>
          </p:nvPr>
        </p:nvSpPr>
        <p:spPr/>
        <p:txBody>
          <a:bodyPr/>
          <a:lstStyle>
            <a:lvl1pPr>
              <a:defRPr/>
            </a:lvl1pPr>
          </a:lstStyle>
          <a:p>
            <a:pPr>
              <a:defRPr/>
            </a:pPr>
            <a:fld id="{6A48E82E-E8BE-4013-BEFD-55740F7AE636}" type="slidenum">
              <a:rPr lang="en-US"/>
              <a:pPr>
                <a:defRPr/>
              </a:pPr>
              <a:t>‹#›</a:t>
            </a:fld>
            <a:endParaRPr lang="en-US"/>
          </a:p>
        </p:txBody>
      </p:sp>
    </p:spTree>
    <p:extLst>
      <p:ext uri="{BB962C8B-B14F-4D97-AF65-F5344CB8AC3E}">
        <p14:creationId xmlns:p14="http://schemas.microsoft.com/office/powerpoint/2010/main" val="3917212804"/>
      </p:ext>
    </p:extLst>
  </p:cSld>
  <p:clrMapOvr>
    <a:masterClrMapping/>
  </p:clrMapOvr>
  <p:transition spd="slow">
    <p:wheel spokes="3"/>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634E63-540C-4035-92C0-690B59668E7D}" type="datetime1">
              <a:rPr lang="en-US" smtClean="0"/>
              <a:pPr>
                <a:defRPr/>
              </a:pPr>
              <a:t>10/21/2025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4" name="Slide Number Placeholder 5"/>
          <p:cNvSpPr>
            <a:spLocks noGrp="1"/>
          </p:cNvSpPr>
          <p:nvPr>
            <p:ph type="sldNum" sz="quarter" idx="12"/>
          </p:nvPr>
        </p:nvSpPr>
        <p:spPr/>
        <p:txBody>
          <a:bodyPr/>
          <a:lstStyle>
            <a:lvl1pPr>
              <a:defRPr/>
            </a:lvl1pPr>
          </a:lstStyle>
          <a:p>
            <a:pPr>
              <a:defRPr/>
            </a:pPr>
            <a:fld id="{383DAC77-AE25-44AC-80DD-F8BCB1749E97}" type="slidenum">
              <a:rPr lang="en-US"/>
              <a:pPr>
                <a:defRPr/>
              </a:pPr>
              <a:t>‹#›</a:t>
            </a:fld>
            <a:endParaRPr lang="en-US"/>
          </a:p>
        </p:txBody>
      </p:sp>
    </p:spTree>
    <p:extLst>
      <p:ext uri="{BB962C8B-B14F-4D97-AF65-F5344CB8AC3E}">
        <p14:creationId xmlns:p14="http://schemas.microsoft.com/office/powerpoint/2010/main" val="3418500440"/>
      </p:ext>
    </p:extLst>
  </p:cSld>
  <p:clrMapOvr>
    <a:masterClrMapping/>
  </p:clrMapOvr>
  <p:transition spd="slow">
    <p:wheel spokes="3"/>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4" y="546100"/>
            <a:ext cx="8020079"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0984" y="546101"/>
            <a:ext cx="13627784"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8884" y="2870201"/>
            <a:ext cx="8020079"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38BC0C-9428-498B-BEC9-752237E403FC}" type="datetime1">
              <a:rPr lang="en-US" smtClean="0"/>
              <a:pPr>
                <a:defRPr/>
              </a:pPr>
              <a:t>10/21/2025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4C9CE43E-F7AA-4228-8DD2-49D183497BA3}" type="slidenum">
              <a:rPr lang="en-US"/>
              <a:pPr>
                <a:defRPr/>
              </a:pPr>
              <a:t>‹#›</a:t>
            </a:fld>
            <a:endParaRPr lang="en-US"/>
          </a:p>
        </p:txBody>
      </p:sp>
    </p:spTree>
    <p:extLst>
      <p:ext uri="{BB962C8B-B14F-4D97-AF65-F5344CB8AC3E}">
        <p14:creationId xmlns:p14="http://schemas.microsoft.com/office/powerpoint/2010/main" val="1802713664"/>
      </p:ext>
    </p:extLst>
  </p:cSld>
  <p:clrMapOvr>
    <a:masterClrMapping/>
  </p:clrMapOvr>
  <p:transition spd="slow">
    <p:wheel spokes="3"/>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190" y="9601200"/>
            <a:ext cx="14626590"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78190" y="1225550"/>
            <a:ext cx="14626590" cy="822960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en-US" noProof="0"/>
          </a:p>
        </p:txBody>
      </p:sp>
      <p:sp>
        <p:nvSpPr>
          <p:cNvPr id="4" name="Text Placeholder 3"/>
          <p:cNvSpPr>
            <a:spLocks noGrp="1"/>
          </p:cNvSpPr>
          <p:nvPr>
            <p:ph type="body" sz="half" idx="2"/>
          </p:nvPr>
        </p:nvSpPr>
        <p:spPr>
          <a:xfrm>
            <a:off x="4778190" y="10734676"/>
            <a:ext cx="1462659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BA8399-000F-40AA-AB93-543B3CFDD71D}" type="datetime1">
              <a:rPr lang="en-US" smtClean="0"/>
              <a:pPr>
                <a:defRPr/>
              </a:pPr>
              <a:t>10/21/2025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5C16BCEC-2778-43AC-9E2E-CCB719F00E5F}" type="slidenum">
              <a:rPr lang="en-US"/>
              <a:pPr>
                <a:defRPr/>
              </a:pPr>
              <a:t>‹#›</a:t>
            </a:fld>
            <a:endParaRPr lang="en-US"/>
          </a:p>
        </p:txBody>
      </p:sp>
    </p:spTree>
    <p:extLst>
      <p:ext uri="{BB962C8B-B14F-4D97-AF65-F5344CB8AC3E}">
        <p14:creationId xmlns:p14="http://schemas.microsoft.com/office/powerpoint/2010/main" val="1340687589"/>
      </p:ext>
    </p:extLst>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66" y="8813801"/>
            <a:ext cx="20721003"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5666" y="5813427"/>
            <a:ext cx="20721003"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96A3431-4F0A-46D3-B0CB-4C3370BC8726}"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5C45FBD1-F035-47FF-B6F2-4ADD4ECC86DF}" type="slidenum">
              <a:rPr lang="en-US"/>
              <a:pPr>
                <a:defRPr/>
              </a:pPr>
              <a:t>‹#›</a:t>
            </a:fld>
            <a:endParaRPr lang="en-US"/>
          </a:p>
        </p:txBody>
      </p:sp>
    </p:spTree>
    <p:extLst>
      <p:ext uri="{BB962C8B-B14F-4D97-AF65-F5344CB8AC3E}">
        <p14:creationId xmlns:p14="http://schemas.microsoft.com/office/powerpoint/2010/main" val="343521541"/>
      </p:ext>
    </p:extLst>
  </p:cSld>
  <p:clrMapOvr>
    <a:masterClrMapping/>
  </p:clrMapOvr>
  <p:transition spd="slow">
    <p:wheel spokes="3"/>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0F1D7F-DF1B-4DFD-8B69-F5381104F8DC}"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79F15DFD-A653-468C-868E-D21C1C588B65}" type="slidenum">
              <a:rPr lang="en-US"/>
              <a:pPr>
                <a:defRPr/>
              </a:pPr>
              <a:t>‹#›</a:t>
            </a:fld>
            <a:endParaRPr lang="en-US"/>
          </a:p>
        </p:txBody>
      </p:sp>
    </p:spTree>
    <p:extLst>
      <p:ext uri="{BB962C8B-B14F-4D97-AF65-F5344CB8AC3E}">
        <p14:creationId xmlns:p14="http://schemas.microsoft.com/office/powerpoint/2010/main" val="2139200573"/>
      </p:ext>
    </p:extLst>
  </p:cSld>
  <p:clrMapOvr>
    <a:masterClrMapping/>
  </p:clrMapOvr>
  <p:transition spd="slow">
    <p:wheel spokes="3"/>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796" y="549277"/>
            <a:ext cx="5484971"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8882" y="549277"/>
            <a:ext cx="1604862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B91DA-ADDF-4A2B-A29E-5C2006BAC5F3}" type="datetime1">
              <a:rPr lang="en-US" smtClean="0"/>
              <a:pPr>
                <a:defRPr/>
              </a:pPr>
              <a:t>10/21/2025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81FCFEDE-2D81-4B48-91D7-499FCDF1486E}" type="slidenum">
              <a:rPr lang="en-US"/>
              <a:pPr>
                <a:defRPr/>
              </a:pPr>
              <a:t>‹#›</a:t>
            </a:fld>
            <a:endParaRPr lang="en-US"/>
          </a:p>
        </p:txBody>
      </p:sp>
    </p:spTree>
    <p:extLst>
      <p:ext uri="{BB962C8B-B14F-4D97-AF65-F5344CB8AC3E}">
        <p14:creationId xmlns:p14="http://schemas.microsoft.com/office/powerpoint/2010/main" val="3013209815"/>
      </p:ext>
    </p:extLst>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8883" y="3200401"/>
            <a:ext cx="10766795"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1972" y="3200401"/>
            <a:ext cx="10766795"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E36C27-C4DD-4285-84D7-34CA2CFDC564}" type="datetime1">
              <a:rPr lang="en-US" smtClean="0"/>
              <a:pPr>
                <a:defRPr/>
              </a:pPr>
              <a:t>10/21/2025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2016F53B-65CC-4845-9EBB-E9067A809AF5}" type="slidenum">
              <a:rPr lang="en-US"/>
              <a:pPr>
                <a:defRPr/>
              </a:pPr>
              <a:t>‹#›</a:t>
            </a:fld>
            <a:endParaRPr lang="en-US"/>
          </a:p>
        </p:txBody>
      </p:sp>
    </p:spTree>
    <p:extLst>
      <p:ext uri="{BB962C8B-B14F-4D97-AF65-F5344CB8AC3E}">
        <p14:creationId xmlns:p14="http://schemas.microsoft.com/office/powerpoint/2010/main" val="1726375268"/>
      </p:ext>
    </p:extLst>
  </p:cSld>
  <p:clrMapOvr>
    <a:masterClrMapping/>
  </p:clrMapOvr>
  <p:transition spd="slow">
    <p:wheel spokes="3"/>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8882" y="3070226"/>
            <a:ext cx="10771029"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218882" y="4349750"/>
            <a:ext cx="10771029"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3509" y="3070226"/>
            <a:ext cx="1077526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83509" y="4349750"/>
            <a:ext cx="1077526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34C23D-5813-4A71-B934-7360DA8CA418}" type="datetime1">
              <a:rPr lang="en-US" smtClean="0"/>
              <a:pPr>
                <a:defRPr/>
              </a:pPr>
              <a:t>10/21/2025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9" name="Slide Number Placeholder 5"/>
          <p:cNvSpPr>
            <a:spLocks noGrp="1"/>
          </p:cNvSpPr>
          <p:nvPr>
            <p:ph type="sldNum" sz="quarter" idx="12"/>
          </p:nvPr>
        </p:nvSpPr>
        <p:spPr/>
        <p:txBody>
          <a:bodyPr/>
          <a:lstStyle>
            <a:lvl1pPr>
              <a:defRPr/>
            </a:lvl1pPr>
          </a:lstStyle>
          <a:p>
            <a:pPr>
              <a:defRPr/>
            </a:pPr>
            <a:fld id="{9C4575D4-A66A-4F63-89A6-AAE386003D4B}" type="slidenum">
              <a:rPr lang="en-US"/>
              <a:pPr>
                <a:defRPr/>
              </a:pPr>
              <a:t>‹#›</a:t>
            </a:fld>
            <a:endParaRPr lang="en-US"/>
          </a:p>
        </p:txBody>
      </p:sp>
    </p:spTree>
    <p:extLst>
      <p:ext uri="{BB962C8B-B14F-4D97-AF65-F5344CB8AC3E}">
        <p14:creationId xmlns:p14="http://schemas.microsoft.com/office/powerpoint/2010/main" val="1639937073"/>
      </p:ext>
    </p:extLst>
  </p:cSld>
  <p:clrMapOvr>
    <a:masterClrMapping/>
  </p:clrMapOvr>
  <p:transition spd="slow">
    <p:wheel spokes="3"/>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649B65-6CCE-4C1B-A65C-B05AC100C8C2}" type="datetime1">
              <a:rPr lang="en-US" smtClean="0"/>
              <a:pPr>
                <a:defRPr/>
              </a:pPr>
              <a:t>10/21/2025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5" name="Slide Number Placeholder 5"/>
          <p:cNvSpPr>
            <a:spLocks noGrp="1"/>
          </p:cNvSpPr>
          <p:nvPr>
            <p:ph type="sldNum" sz="quarter" idx="12"/>
          </p:nvPr>
        </p:nvSpPr>
        <p:spPr/>
        <p:txBody>
          <a:bodyPr/>
          <a:lstStyle>
            <a:lvl1pPr>
              <a:defRPr/>
            </a:lvl1pPr>
          </a:lstStyle>
          <a:p>
            <a:pPr>
              <a:defRPr/>
            </a:pPr>
            <a:fld id="{6A48E82E-E8BE-4013-BEFD-55740F7AE636}" type="slidenum">
              <a:rPr lang="en-US"/>
              <a:pPr>
                <a:defRPr/>
              </a:pPr>
              <a:t>‹#›</a:t>
            </a:fld>
            <a:endParaRPr lang="en-US"/>
          </a:p>
        </p:txBody>
      </p:sp>
    </p:spTree>
    <p:extLst>
      <p:ext uri="{BB962C8B-B14F-4D97-AF65-F5344CB8AC3E}">
        <p14:creationId xmlns:p14="http://schemas.microsoft.com/office/powerpoint/2010/main" val="4151516490"/>
      </p:ext>
    </p:extLst>
  </p:cSld>
  <p:clrMapOvr>
    <a:masterClrMapping/>
  </p:clrMapOvr>
  <p:transition spd="slow">
    <p:wheel spokes="3"/>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634E63-540C-4035-92C0-690B59668E7D}" type="datetime1">
              <a:rPr lang="en-US" smtClean="0"/>
              <a:pPr>
                <a:defRPr/>
              </a:pPr>
              <a:t>10/21/2025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4" name="Slide Number Placeholder 5"/>
          <p:cNvSpPr>
            <a:spLocks noGrp="1"/>
          </p:cNvSpPr>
          <p:nvPr>
            <p:ph type="sldNum" sz="quarter" idx="12"/>
          </p:nvPr>
        </p:nvSpPr>
        <p:spPr/>
        <p:txBody>
          <a:bodyPr/>
          <a:lstStyle>
            <a:lvl1pPr>
              <a:defRPr/>
            </a:lvl1pPr>
          </a:lstStyle>
          <a:p>
            <a:pPr>
              <a:defRPr/>
            </a:pPr>
            <a:fld id="{383DAC77-AE25-44AC-80DD-F8BCB1749E97}" type="slidenum">
              <a:rPr lang="en-US"/>
              <a:pPr>
                <a:defRPr/>
              </a:pPr>
              <a:t>‹#›</a:t>
            </a:fld>
            <a:endParaRPr lang="en-US"/>
          </a:p>
        </p:txBody>
      </p:sp>
    </p:spTree>
    <p:extLst>
      <p:ext uri="{BB962C8B-B14F-4D97-AF65-F5344CB8AC3E}">
        <p14:creationId xmlns:p14="http://schemas.microsoft.com/office/powerpoint/2010/main" val="2215590041"/>
      </p:ext>
    </p:extLst>
  </p:cSld>
  <p:clrMapOvr>
    <a:masterClrMapping/>
  </p:clrMapOvr>
  <p:transition spd="slow">
    <p:wheel spokes="3"/>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4" y="546100"/>
            <a:ext cx="8020079"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0984" y="546101"/>
            <a:ext cx="13627784"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8884" y="2870201"/>
            <a:ext cx="8020079"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D38BC0C-9428-498B-BEC9-752237E403FC}" type="datetime1">
              <a:rPr lang="en-US" smtClean="0"/>
              <a:pPr>
                <a:defRPr/>
              </a:pPr>
              <a:t>10/21/2025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4C9CE43E-F7AA-4228-8DD2-49D183497BA3}" type="slidenum">
              <a:rPr lang="en-US"/>
              <a:pPr>
                <a:defRPr/>
              </a:pPr>
              <a:t>‹#›</a:t>
            </a:fld>
            <a:endParaRPr lang="en-US"/>
          </a:p>
        </p:txBody>
      </p:sp>
    </p:spTree>
    <p:extLst>
      <p:ext uri="{BB962C8B-B14F-4D97-AF65-F5344CB8AC3E}">
        <p14:creationId xmlns:p14="http://schemas.microsoft.com/office/powerpoint/2010/main" val="3397609141"/>
      </p:ext>
    </p:extLst>
  </p:cSld>
  <p:clrMapOvr>
    <a:masterClrMapping/>
  </p:clrMapOvr>
  <p:transition spd="slow">
    <p:wheel spokes="3"/>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190" y="9601200"/>
            <a:ext cx="14626590"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78190" y="1225550"/>
            <a:ext cx="14626590" cy="822960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n-US" noProof="0"/>
              <a:t>Click icon to add picture</a:t>
            </a:r>
          </a:p>
        </p:txBody>
      </p:sp>
      <p:sp>
        <p:nvSpPr>
          <p:cNvPr id="4" name="Text Placeholder 3"/>
          <p:cNvSpPr>
            <a:spLocks noGrp="1"/>
          </p:cNvSpPr>
          <p:nvPr>
            <p:ph type="body" sz="half" idx="2"/>
          </p:nvPr>
        </p:nvSpPr>
        <p:spPr>
          <a:xfrm>
            <a:off x="4778190" y="10734676"/>
            <a:ext cx="1462659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BBA8399-000F-40AA-AB93-543B3CFDD71D}" type="datetime1">
              <a:rPr lang="en-US" smtClean="0"/>
              <a:pPr>
                <a:defRPr/>
              </a:pPr>
              <a:t>10/21/2025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5C16BCEC-2778-43AC-9E2E-CCB719F00E5F}" type="slidenum">
              <a:rPr lang="en-US"/>
              <a:pPr>
                <a:defRPr/>
              </a:pPr>
              <a:t>‹#›</a:t>
            </a:fld>
            <a:endParaRPr lang="en-US"/>
          </a:p>
        </p:txBody>
      </p:sp>
    </p:spTree>
    <p:extLst>
      <p:ext uri="{BB962C8B-B14F-4D97-AF65-F5344CB8AC3E}">
        <p14:creationId xmlns:p14="http://schemas.microsoft.com/office/powerpoint/2010/main" val="3937236138"/>
      </p:ext>
    </p:extLst>
  </p:cSld>
  <p:clrMapOvr>
    <a:masterClrMapping/>
  </p:clrMapOvr>
  <p:transition spd="slow">
    <p:wheel spokes="3"/>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8883" y="549276"/>
            <a:ext cx="21939885"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18883" y="3200401"/>
            <a:ext cx="21939885" cy="9051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8883" y="12712701"/>
            <a:ext cx="5688118" cy="730250"/>
          </a:xfrm>
          <a:prstGeom prst="rect">
            <a:avLst/>
          </a:prstGeom>
        </p:spPr>
        <p:txBody>
          <a:bodyPr vert="horz" lIns="91440" tIns="45720" rIns="91440" bIns="45720" rtlCol="0" anchor="ctr"/>
          <a:lstStyle>
            <a:lvl1pPr algn="l" fontAlgn="auto">
              <a:spcBef>
                <a:spcPts val="0"/>
              </a:spcBef>
              <a:spcAft>
                <a:spcPts val="0"/>
              </a:spcAft>
              <a:defRPr sz="2400" smtClean="0">
                <a:solidFill>
                  <a:schemeClr val="tx1">
                    <a:tint val="75000"/>
                  </a:schemeClr>
                </a:solidFill>
                <a:latin typeface="+mn-lt"/>
              </a:defRPr>
            </a:lvl1pPr>
          </a:lstStyle>
          <a:p>
            <a:pPr>
              <a:defRPr/>
            </a:pPr>
            <a:fld id="{A2FED6EA-B784-4D4B-8C51-F8C57A824549}" type="datetime1">
              <a:rPr lang="en-US" smtClean="0"/>
              <a:pPr>
                <a:defRPr/>
              </a:pPr>
              <a:t>10/21/2025</a:t>
            </a:fld>
            <a:endParaRPr lang="en-US"/>
          </a:p>
        </p:txBody>
      </p:sp>
      <p:sp>
        <p:nvSpPr>
          <p:cNvPr id="5" name="Footer Placeholder 4"/>
          <p:cNvSpPr>
            <a:spLocks noGrp="1"/>
          </p:cNvSpPr>
          <p:nvPr>
            <p:ph type="ftr" sz="quarter" idx="3"/>
          </p:nvPr>
        </p:nvSpPr>
        <p:spPr>
          <a:xfrm>
            <a:off x="8329031" y="12712701"/>
            <a:ext cx="7719589" cy="730250"/>
          </a:xfrm>
          <a:prstGeom prst="rect">
            <a:avLst/>
          </a:prstGeom>
        </p:spPr>
        <p:txBody>
          <a:bodyPr vert="horz" lIns="91440" tIns="45720" rIns="91440" bIns="45720" rtlCol="0" anchor="ctr"/>
          <a:lstStyle>
            <a:lvl1pPr algn="ctr" fontAlgn="auto">
              <a:spcBef>
                <a:spcPts val="0"/>
              </a:spcBef>
              <a:spcAft>
                <a:spcPts val="0"/>
              </a:spcAft>
              <a:defRPr sz="2400" smtClean="0">
                <a:solidFill>
                  <a:schemeClr val="tx1">
                    <a:tint val="75000"/>
                  </a:schemeClr>
                </a:solidFill>
                <a:latin typeface="+mn-lt"/>
              </a:defRPr>
            </a:lvl1pPr>
          </a:lstStyle>
          <a:p>
            <a:pPr>
              <a:defRPr/>
            </a:pPr>
            <a:r>
              <a:rPr lang="en-US"/>
              <a:t>Revisi 01 Pendidikan Kewarganegaraan</a:t>
            </a:r>
          </a:p>
        </p:txBody>
      </p:sp>
      <p:sp>
        <p:nvSpPr>
          <p:cNvPr id="6" name="Slide Number Placeholder 5"/>
          <p:cNvSpPr>
            <a:spLocks noGrp="1"/>
          </p:cNvSpPr>
          <p:nvPr>
            <p:ph type="sldNum" sz="quarter" idx="4"/>
          </p:nvPr>
        </p:nvSpPr>
        <p:spPr>
          <a:xfrm>
            <a:off x="17470649" y="12712701"/>
            <a:ext cx="5688118" cy="730250"/>
          </a:xfrm>
          <a:prstGeom prst="rect">
            <a:avLst/>
          </a:prstGeom>
        </p:spPr>
        <p:txBody>
          <a:bodyPr vert="horz" lIns="91440" tIns="45720" rIns="91440" bIns="45720" rtlCol="0" anchor="ctr"/>
          <a:lstStyle>
            <a:lvl1pPr algn="r" fontAlgn="auto">
              <a:spcBef>
                <a:spcPts val="0"/>
              </a:spcBef>
              <a:spcAft>
                <a:spcPts val="0"/>
              </a:spcAft>
              <a:defRPr sz="2400">
                <a:solidFill>
                  <a:schemeClr val="tx1">
                    <a:tint val="75000"/>
                  </a:schemeClr>
                </a:solidFill>
                <a:latin typeface="+mn-lt"/>
              </a:defRPr>
            </a:lvl1pPr>
          </a:lstStyle>
          <a:p>
            <a:pPr>
              <a:defRPr/>
            </a:pPr>
            <a:fld id="{95D03939-83D9-43CC-9A6A-745C8DED2974}" type="slidenum">
              <a:rPr lang="en-US"/>
              <a:pPr>
                <a:defRPr/>
              </a:pPr>
              <a:t>‹#›</a:t>
            </a:fld>
            <a:endParaRPr lang="en-US"/>
          </a:p>
        </p:txBody>
      </p:sp>
    </p:spTree>
    <p:extLst>
      <p:ext uri="{BB962C8B-B14F-4D97-AF65-F5344CB8AC3E}">
        <p14:creationId xmlns:p14="http://schemas.microsoft.com/office/powerpoint/2010/main" val="274261637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3" r:id="rId12"/>
    <p:sldLayoutId id="2147484044" r:id="rId13"/>
    <p:sldLayoutId id="2147484045" r:id="rId14"/>
    <p:sldLayoutId id="2147484046" r:id="rId15"/>
    <p:sldLayoutId id="2147484024" r:id="rId16"/>
    <p:sldLayoutId id="2147484026" r:id="rId17"/>
    <p:sldLayoutId id="2147484027" r:id="rId18"/>
    <p:sldLayoutId id="2147484028" r:id="rId19"/>
    <p:sldLayoutId id="2147484029" r:id="rId20"/>
  </p:sldLayoutIdLst>
  <p:transition spd="slow">
    <p:wheel spokes="3"/>
  </p:transition>
  <p:hf hdr="0" ftr="0" dt="0"/>
  <p:txStyles>
    <p:titleStyle>
      <a:lvl1pPr algn="ctr" rtl="0" eaLnBrk="1" fontAlgn="base" hangingPunct="1">
        <a:spcBef>
          <a:spcPct val="0"/>
        </a:spcBef>
        <a:spcAft>
          <a:spcPct val="0"/>
        </a:spcAft>
        <a:defRPr sz="8800" kern="1200">
          <a:solidFill>
            <a:schemeClr val="tx1"/>
          </a:solidFill>
          <a:latin typeface="+mj-lt"/>
          <a:ea typeface="+mj-ea"/>
          <a:cs typeface="+mj-cs"/>
        </a:defRPr>
      </a:lvl1pPr>
      <a:lvl2pPr algn="ctr" rtl="0" eaLnBrk="1" fontAlgn="base" hangingPunct="1">
        <a:spcBef>
          <a:spcPct val="0"/>
        </a:spcBef>
        <a:spcAft>
          <a:spcPct val="0"/>
        </a:spcAft>
        <a:defRPr sz="8800">
          <a:solidFill>
            <a:schemeClr val="tx1"/>
          </a:solidFill>
          <a:latin typeface="Calibri" pitchFamily="34" charset="0"/>
        </a:defRPr>
      </a:lvl2pPr>
      <a:lvl3pPr algn="ctr" rtl="0" eaLnBrk="1" fontAlgn="base" hangingPunct="1">
        <a:spcBef>
          <a:spcPct val="0"/>
        </a:spcBef>
        <a:spcAft>
          <a:spcPct val="0"/>
        </a:spcAft>
        <a:defRPr sz="8800">
          <a:solidFill>
            <a:schemeClr val="tx1"/>
          </a:solidFill>
          <a:latin typeface="Calibri" pitchFamily="34" charset="0"/>
        </a:defRPr>
      </a:lvl3pPr>
      <a:lvl4pPr algn="ctr" rtl="0" eaLnBrk="1" fontAlgn="base" hangingPunct="1">
        <a:spcBef>
          <a:spcPct val="0"/>
        </a:spcBef>
        <a:spcAft>
          <a:spcPct val="0"/>
        </a:spcAft>
        <a:defRPr sz="8800">
          <a:solidFill>
            <a:schemeClr val="tx1"/>
          </a:solidFill>
          <a:latin typeface="Calibri" pitchFamily="34" charset="0"/>
        </a:defRPr>
      </a:lvl4pPr>
      <a:lvl5pPr algn="ctr" rtl="0" eaLnBrk="1" fontAlgn="base" hangingPunct="1">
        <a:spcBef>
          <a:spcPct val="0"/>
        </a:spcBef>
        <a:spcAft>
          <a:spcPct val="0"/>
        </a:spcAft>
        <a:defRPr sz="8800">
          <a:solidFill>
            <a:schemeClr val="tx1"/>
          </a:solidFill>
          <a:latin typeface="Calibri" pitchFamily="34" charset="0"/>
        </a:defRPr>
      </a:lvl5pPr>
      <a:lvl6pPr marL="914400" algn="ctr" rtl="0" eaLnBrk="1" fontAlgn="base" hangingPunct="1">
        <a:spcBef>
          <a:spcPct val="0"/>
        </a:spcBef>
        <a:spcAft>
          <a:spcPct val="0"/>
        </a:spcAft>
        <a:defRPr sz="8800">
          <a:solidFill>
            <a:schemeClr val="tx1"/>
          </a:solidFill>
          <a:latin typeface="Calibri" pitchFamily="34" charset="0"/>
        </a:defRPr>
      </a:lvl6pPr>
      <a:lvl7pPr marL="1828800" algn="ctr" rtl="0" eaLnBrk="1" fontAlgn="base" hangingPunct="1">
        <a:spcBef>
          <a:spcPct val="0"/>
        </a:spcBef>
        <a:spcAft>
          <a:spcPct val="0"/>
        </a:spcAft>
        <a:defRPr sz="8800">
          <a:solidFill>
            <a:schemeClr val="tx1"/>
          </a:solidFill>
          <a:latin typeface="Calibri" pitchFamily="34" charset="0"/>
        </a:defRPr>
      </a:lvl7pPr>
      <a:lvl8pPr marL="2743200" algn="ctr" rtl="0" eaLnBrk="1" fontAlgn="base" hangingPunct="1">
        <a:spcBef>
          <a:spcPct val="0"/>
        </a:spcBef>
        <a:spcAft>
          <a:spcPct val="0"/>
        </a:spcAft>
        <a:defRPr sz="8800">
          <a:solidFill>
            <a:schemeClr val="tx1"/>
          </a:solidFill>
          <a:latin typeface="Calibri" pitchFamily="34" charset="0"/>
        </a:defRPr>
      </a:lvl8pPr>
      <a:lvl9pPr marL="3657600" algn="ctr" rtl="0" eaLnBrk="1" fontAlgn="base" hangingPunct="1">
        <a:spcBef>
          <a:spcPct val="0"/>
        </a:spcBef>
        <a:spcAft>
          <a:spcPct val="0"/>
        </a:spcAft>
        <a:defRPr sz="8800">
          <a:solidFill>
            <a:schemeClr val="tx1"/>
          </a:solidFill>
          <a:latin typeface="Calibri" pitchFamily="34" charset="0"/>
        </a:defRPr>
      </a:lvl9pPr>
    </p:titleStyle>
    <p:bodyStyle>
      <a:lvl1pPr marL="685800" indent="-685800" algn="l" rtl="0" eaLnBrk="1" fontAlgn="base" hangingPunct="1">
        <a:spcBef>
          <a:spcPct val="20000"/>
        </a:spcBef>
        <a:spcAft>
          <a:spcPct val="0"/>
        </a:spcAft>
        <a:buFont typeface="Arial" charset="0"/>
        <a:buChar char="•"/>
        <a:defRPr sz="6400" kern="1200">
          <a:solidFill>
            <a:schemeClr val="tx1"/>
          </a:solidFill>
          <a:latin typeface="+mn-lt"/>
          <a:ea typeface="+mn-ea"/>
          <a:cs typeface="+mn-cs"/>
        </a:defRPr>
      </a:lvl1pPr>
      <a:lvl2pPr marL="1485900" indent="-571500" algn="l" rtl="0" eaLnBrk="1" fontAlgn="base" hangingPunct="1">
        <a:spcBef>
          <a:spcPct val="20000"/>
        </a:spcBef>
        <a:spcAft>
          <a:spcPct val="0"/>
        </a:spcAft>
        <a:buFont typeface="Arial" charset="0"/>
        <a:buChar char="–"/>
        <a:defRPr sz="5600" kern="1200">
          <a:solidFill>
            <a:schemeClr val="tx1"/>
          </a:solidFill>
          <a:latin typeface="+mn-lt"/>
          <a:ea typeface="+mn-ea"/>
          <a:cs typeface="+mn-cs"/>
        </a:defRPr>
      </a:lvl2pPr>
      <a:lvl3pPr marL="2286000" indent="-457200" algn="l" rtl="0" eaLnBrk="1" fontAlgn="base" hangingPunct="1">
        <a:spcBef>
          <a:spcPct val="20000"/>
        </a:spcBef>
        <a:spcAft>
          <a:spcPct val="0"/>
        </a:spcAft>
        <a:buFont typeface="Arial" charset="0"/>
        <a:buChar char="•"/>
        <a:defRPr sz="4800" kern="1200">
          <a:solidFill>
            <a:schemeClr val="tx1"/>
          </a:solidFill>
          <a:latin typeface="+mn-lt"/>
          <a:ea typeface="+mn-ea"/>
          <a:cs typeface="+mn-cs"/>
        </a:defRPr>
      </a:lvl3pPr>
      <a:lvl4pPr marL="3200400" indent="-457200" algn="l" rtl="0" eaLnBrk="1" fontAlgn="base" hangingPunct="1">
        <a:spcBef>
          <a:spcPct val="20000"/>
        </a:spcBef>
        <a:spcAft>
          <a:spcPct val="0"/>
        </a:spcAft>
        <a:buFont typeface="Arial" charset="0"/>
        <a:buChar char="–"/>
        <a:defRPr sz="4000" kern="1200">
          <a:solidFill>
            <a:schemeClr val="tx1"/>
          </a:solidFill>
          <a:latin typeface="+mn-lt"/>
          <a:ea typeface="+mn-ea"/>
          <a:cs typeface="+mn-cs"/>
        </a:defRPr>
      </a:lvl4pPr>
      <a:lvl5pPr marL="4114800" indent="-457200" algn="l" rtl="0" eaLnBrk="1" fontAlgn="base" hangingPunct="1">
        <a:spcBef>
          <a:spcPct val="20000"/>
        </a:spcBef>
        <a:spcAft>
          <a:spcPct val="0"/>
        </a:spcAft>
        <a:buFont typeface="Arial"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A4A3A4"/>
          </p15:clr>
        </p15:guide>
        <p15:guide id="2" orient="horz" pos="7997" userDrawn="1">
          <p15:clr>
            <a:srgbClr val="A4A3A4"/>
          </p15:clr>
        </p15:guide>
        <p15:guide id="3" pos="767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8883" y="549276"/>
            <a:ext cx="21939885"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18883" y="3200401"/>
            <a:ext cx="21939885" cy="9051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8883" y="12712701"/>
            <a:ext cx="5688118" cy="730250"/>
          </a:xfrm>
          <a:prstGeom prst="rect">
            <a:avLst/>
          </a:prstGeom>
        </p:spPr>
        <p:txBody>
          <a:bodyPr vert="horz" lIns="91440" tIns="45720" rIns="91440" bIns="45720" rtlCol="0" anchor="ctr"/>
          <a:lstStyle>
            <a:lvl1pPr algn="l" fontAlgn="auto">
              <a:spcBef>
                <a:spcPts val="0"/>
              </a:spcBef>
              <a:spcAft>
                <a:spcPts val="0"/>
              </a:spcAft>
              <a:defRPr sz="2400" smtClean="0">
                <a:solidFill>
                  <a:schemeClr val="tx1">
                    <a:tint val="75000"/>
                  </a:schemeClr>
                </a:solidFill>
                <a:latin typeface="+mn-lt"/>
              </a:defRPr>
            </a:lvl1pPr>
          </a:lstStyle>
          <a:p>
            <a:pPr>
              <a:defRPr/>
            </a:pPr>
            <a:fld id="{A2FED6EA-B784-4D4B-8C51-F8C57A824549}" type="datetime1">
              <a:rPr lang="en-US" smtClean="0"/>
              <a:pPr>
                <a:defRPr/>
              </a:pPr>
              <a:t>10/21/2025</a:t>
            </a:fld>
            <a:endParaRPr lang="en-US"/>
          </a:p>
        </p:txBody>
      </p:sp>
      <p:sp>
        <p:nvSpPr>
          <p:cNvPr id="5" name="Footer Placeholder 4"/>
          <p:cNvSpPr>
            <a:spLocks noGrp="1"/>
          </p:cNvSpPr>
          <p:nvPr>
            <p:ph type="ftr" sz="quarter" idx="3"/>
          </p:nvPr>
        </p:nvSpPr>
        <p:spPr>
          <a:xfrm>
            <a:off x="8329031" y="12712701"/>
            <a:ext cx="7719589" cy="730250"/>
          </a:xfrm>
          <a:prstGeom prst="rect">
            <a:avLst/>
          </a:prstGeom>
        </p:spPr>
        <p:txBody>
          <a:bodyPr vert="horz" lIns="91440" tIns="45720" rIns="91440" bIns="45720" rtlCol="0" anchor="ctr"/>
          <a:lstStyle>
            <a:lvl1pPr algn="ctr" fontAlgn="auto">
              <a:spcBef>
                <a:spcPts val="0"/>
              </a:spcBef>
              <a:spcAft>
                <a:spcPts val="0"/>
              </a:spcAft>
              <a:defRPr sz="2400" smtClean="0">
                <a:solidFill>
                  <a:schemeClr val="tx1">
                    <a:tint val="75000"/>
                  </a:schemeClr>
                </a:solidFill>
                <a:latin typeface="+mn-lt"/>
              </a:defRPr>
            </a:lvl1pPr>
          </a:lstStyle>
          <a:p>
            <a:pPr>
              <a:defRPr/>
            </a:pPr>
            <a:r>
              <a:rPr lang="en-US"/>
              <a:t>Revisi 01 Pendidikan Kewarganegaraan</a:t>
            </a:r>
          </a:p>
        </p:txBody>
      </p:sp>
      <p:sp>
        <p:nvSpPr>
          <p:cNvPr id="6" name="Slide Number Placeholder 5"/>
          <p:cNvSpPr>
            <a:spLocks noGrp="1"/>
          </p:cNvSpPr>
          <p:nvPr>
            <p:ph type="sldNum" sz="quarter" idx="4"/>
          </p:nvPr>
        </p:nvSpPr>
        <p:spPr>
          <a:xfrm>
            <a:off x="17470649" y="12712701"/>
            <a:ext cx="5688118" cy="730250"/>
          </a:xfrm>
          <a:prstGeom prst="rect">
            <a:avLst/>
          </a:prstGeom>
        </p:spPr>
        <p:txBody>
          <a:bodyPr vert="horz" lIns="91440" tIns="45720" rIns="91440" bIns="45720" rtlCol="0" anchor="ctr"/>
          <a:lstStyle>
            <a:lvl1pPr algn="r" fontAlgn="auto">
              <a:spcBef>
                <a:spcPts val="0"/>
              </a:spcBef>
              <a:spcAft>
                <a:spcPts val="0"/>
              </a:spcAft>
              <a:defRPr sz="2400">
                <a:solidFill>
                  <a:schemeClr val="tx1">
                    <a:tint val="75000"/>
                  </a:schemeClr>
                </a:solidFill>
                <a:latin typeface="+mn-lt"/>
              </a:defRPr>
            </a:lvl1pPr>
          </a:lstStyle>
          <a:p>
            <a:pPr>
              <a:defRPr/>
            </a:pPr>
            <a:fld id="{95D03939-83D9-43CC-9A6A-745C8DED2974}" type="slidenum">
              <a:rPr lang="en-US"/>
              <a:pPr>
                <a:defRPr/>
              </a:pPr>
              <a:t>‹#›</a:t>
            </a:fld>
            <a:endParaRPr lang="en-US"/>
          </a:p>
        </p:txBody>
      </p:sp>
    </p:spTree>
    <p:extLst>
      <p:ext uri="{BB962C8B-B14F-4D97-AF65-F5344CB8AC3E}">
        <p14:creationId xmlns:p14="http://schemas.microsoft.com/office/powerpoint/2010/main" val="187734167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ransition spd="slow">
    <p:wheel spokes="3"/>
  </p:transition>
  <p:hf hdr="0"/>
  <p:txStyles>
    <p:titleStyle>
      <a:lvl1pPr algn="ctr" rtl="0" eaLnBrk="0" fontAlgn="base" hangingPunct="0">
        <a:spcBef>
          <a:spcPct val="0"/>
        </a:spcBef>
        <a:spcAft>
          <a:spcPct val="0"/>
        </a:spcAft>
        <a:defRPr sz="8800" kern="1200">
          <a:solidFill>
            <a:schemeClr val="tx1"/>
          </a:solidFill>
          <a:latin typeface="+mj-lt"/>
          <a:ea typeface="+mj-ea"/>
          <a:cs typeface="+mj-cs"/>
        </a:defRPr>
      </a:lvl1pPr>
      <a:lvl2pPr algn="ctr" rtl="0" eaLnBrk="0" fontAlgn="base" hangingPunct="0">
        <a:spcBef>
          <a:spcPct val="0"/>
        </a:spcBef>
        <a:spcAft>
          <a:spcPct val="0"/>
        </a:spcAft>
        <a:defRPr sz="8800">
          <a:solidFill>
            <a:schemeClr val="tx1"/>
          </a:solidFill>
          <a:latin typeface="Calibri" pitchFamily="34" charset="0"/>
        </a:defRPr>
      </a:lvl2pPr>
      <a:lvl3pPr algn="ctr" rtl="0" eaLnBrk="0" fontAlgn="base" hangingPunct="0">
        <a:spcBef>
          <a:spcPct val="0"/>
        </a:spcBef>
        <a:spcAft>
          <a:spcPct val="0"/>
        </a:spcAft>
        <a:defRPr sz="8800">
          <a:solidFill>
            <a:schemeClr val="tx1"/>
          </a:solidFill>
          <a:latin typeface="Calibri" pitchFamily="34" charset="0"/>
        </a:defRPr>
      </a:lvl3pPr>
      <a:lvl4pPr algn="ctr" rtl="0" eaLnBrk="0" fontAlgn="base" hangingPunct="0">
        <a:spcBef>
          <a:spcPct val="0"/>
        </a:spcBef>
        <a:spcAft>
          <a:spcPct val="0"/>
        </a:spcAft>
        <a:defRPr sz="8800">
          <a:solidFill>
            <a:schemeClr val="tx1"/>
          </a:solidFill>
          <a:latin typeface="Calibri" pitchFamily="34" charset="0"/>
        </a:defRPr>
      </a:lvl4pPr>
      <a:lvl5pPr algn="ctr" rtl="0" eaLnBrk="0" fontAlgn="base" hangingPunct="0">
        <a:spcBef>
          <a:spcPct val="0"/>
        </a:spcBef>
        <a:spcAft>
          <a:spcPct val="0"/>
        </a:spcAft>
        <a:defRPr sz="8800">
          <a:solidFill>
            <a:schemeClr val="tx1"/>
          </a:solidFill>
          <a:latin typeface="Calibri" pitchFamily="34" charset="0"/>
        </a:defRPr>
      </a:lvl5pPr>
      <a:lvl6pPr marL="914400" algn="ctr" rtl="0" fontAlgn="base">
        <a:spcBef>
          <a:spcPct val="0"/>
        </a:spcBef>
        <a:spcAft>
          <a:spcPct val="0"/>
        </a:spcAft>
        <a:defRPr sz="8800">
          <a:solidFill>
            <a:schemeClr val="tx1"/>
          </a:solidFill>
          <a:latin typeface="Calibri" pitchFamily="34" charset="0"/>
        </a:defRPr>
      </a:lvl6pPr>
      <a:lvl7pPr marL="1828800" algn="ctr" rtl="0" fontAlgn="base">
        <a:spcBef>
          <a:spcPct val="0"/>
        </a:spcBef>
        <a:spcAft>
          <a:spcPct val="0"/>
        </a:spcAft>
        <a:defRPr sz="8800">
          <a:solidFill>
            <a:schemeClr val="tx1"/>
          </a:solidFill>
          <a:latin typeface="Calibri" pitchFamily="34" charset="0"/>
        </a:defRPr>
      </a:lvl7pPr>
      <a:lvl8pPr marL="2743200" algn="ctr" rtl="0" fontAlgn="base">
        <a:spcBef>
          <a:spcPct val="0"/>
        </a:spcBef>
        <a:spcAft>
          <a:spcPct val="0"/>
        </a:spcAft>
        <a:defRPr sz="8800">
          <a:solidFill>
            <a:schemeClr val="tx1"/>
          </a:solidFill>
          <a:latin typeface="Calibri" pitchFamily="34" charset="0"/>
        </a:defRPr>
      </a:lvl8pPr>
      <a:lvl9pPr marL="3657600" algn="ctr" rtl="0" fontAlgn="base">
        <a:spcBef>
          <a:spcPct val="0"/>
        </a:spcBef>
        <a:spcAft>
          <a:spcPct val="0"/>
        </a:spcAft>
        <a:defRPr sz="8800">
          <a:solidFill>
            <a:schemeClr val="tx1"/>
          </a:solidFill>
          <a:latin typeface="Calibri" pitchFamily="34" charset="0"/>
        </a:defRPr>
      </a:lvl9pPr>
    </p:titleStyle>
    <p:bodyStyle>
      <a:lvl1pPr marL="685800" indent="-685800" algn="l" rtl="0" eaLnBrk="0" fontAlgn="base" hangingPunct="0">
        <a:spcBef>
          <a:spcPct val="20000"/>
        </a:spcBef>
        <a:spcAft>
          <a:spcPct val="0"/>
        </a:spcAft>
        <a:buFont typeface="Arial" charset="0"/>
        <a:buChar char="•"/>
        <a:defRPr sz="6400" kern="1200">
          <a:solidFill>
            <a:schemeClr val="tx1"/>
          </a:solidFill>
          <a:latin typeface="+mn-lt"/>
          <a:ea typeface="+mn-ea"/>
          <a:cs typeface="+mn-cs"/>
        </a:defRPr>
      </a:lvl1pPr>
      <a:lvl2pPr marL="1485900" indent="-571500" algn="l" rtl="0" eaLnBrk="0" fontAlgn="base" hangingPunct="0">
        <a:spcBef>
          <a:spcPct val="20000"/>
        </a:spcBef>
        <a:spcAft>
          <a:spcPct val="0"/>
        </a:spcAft>
        <a:buFont typeface="Arial" charset="0"/>
        <a:buChar char="–"/>
        <a:defRPr sz="5600" kern="1200">
          <a:solidFill>
            <a:schemeClr val="tx1"/>
          </a:solidFill>
          <a:latin typeface="+mn-lt"/>
          <a:ea typeface="+mn-ea"/>
          <a:cs typeface="+mn-cs"/>
        </a:defRPr>
      </a:lvl2pPr>
      <a:lvl3pPr marL="2286000" indent="-457200" algn="l" rtl="0" eaLnBrk="0" fontAlgn="base" hangingPunct="0">
        <a:spcBef>
          <a:spcPct val="20000"/>
        </a:spcBef>
        <a:spcAft>
          <a:spcPct val="0"/>
        </a:spcAft>
        <a:buFont typeface="Arial" charset="0"/>
        <a:buChar char="•"/>
        <a:defRPr sz="4800" kern="1200">
          <a:solidFill>
            <a:schemeClr val="tx1"/>
          </a:solidFill>
          <a:latin typeface="+mn-lt"/>
          <a:ea typeface="+mn-ea"/>
          <a:cs typeface="+mn-cs"/>
        </a:defRPr>
      </a:lvl3pPr>
      <a:lvl4pPr marL="3200400" indent="-4572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4pPr>
      <a:lvl5pPr marL="4114800" indent="-4572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2" descr="D:\Picture\logo ibi small.gif"/>
          <p:cNvPicPr>
            <a:picLocks noChangeAspect="1" noChangeArrowheads="1"/>
          </p:cNvPicPr>
          <p:nvPr/>
        </p:nvPicPr>
        <p:blipFill>
          <a:blip r:embed="rId4"/>
          <a:srcRect/>
          <a:stretch>
            <a:fillRect/>
          </a:stretch>
        </p:blipFill>
        <p:spPr bwMode="auto">
          <a:xfrm>
            <a:off x="18475325" y="285750"/>
            <a:ext cx="2489200" cy="2489200"/>
          </a:xfrm>
          <a:prstGeom prst="rect">
            <a:avLst/>
          </a:prstGeom>
          <a:noFill/>
          <a:ln w="9525">
            <a:noFill/>
            <a:miter lim="800000"/>
            <a:headEnd/>
            <a:tailEnd/>
          </a:ln>
        </p:spPr>
      </p:pic>
      <p:sp>
        <p:nvSpPr>
          <p:cNvPr id="13" name="Date Placeholder 12"/>
          <p:cNvSpPr>
            <a:spLocks noGrp="1"/>
          </p:cNvSpPr>
          <p:nvPr>
            <p:ph type="dt" sz="quarter" idx="10"/>
          </p:nvPr>
        </p:nvSpPr>
        <p:spPr/>
        <p:txBody>
          <a:bodyPr/>
          <a:lstStyle/>
          <a:p>
            <a:pPr defTabSz="1828800">
              <a:defRPr/>
            </a:pPr>
            <a:fld id="{4AE48213-AAE7-4C2A-8FCB-C4EFB74775B2}" type="datetime1">
              <a:rPr lang="en-US">
                <a:solidFill>
                  <a:prstClr val="black">
                    <a:tint val="75000"/>
                  </a:prstClr>
                </a:solidFill>
                <a:latin typeface="Calibri"/>
              </a:rPr>
              <a:pPr defTabSz="1828800">
                <a:defRPr/>
              </a:pPr>
              <a:t>10/21/2025</a:t>
            </a:fld>
            <a:endParaRPr lang="en-US">
              <a:solidFill>
                <a:prstClr val="black">
                  <a:tint val="75000"/>
                </a:prstClr>
              </a:solidFill>
              <a:latin typeface="Calibri"/>
            </a:endParaRPr>
          </a:p>
        </p:txBody>
      </p:sp>
      <p:sp>
        <p:nvSpPr>
          <p:cNvPr id="14" name="Slide Number Placeholder 13"/>
          <p:cNvSpPr>
            <a:spLocks noGrp="1"/>
          </p:cNvSpPr>
          <p:nvPr>
            <p:ph type="sldNum" sz="quarter" idx="12"/>
          </p:nvPr>
        </p:nvSpPr>
        <p:spPr/>
        <p:txBody>
          <a:bodyPr/>
          <a:lstStyle/>
          <a:p>
            <a:pPr defTabSz="1828800">
              <a:defRPr/>
            </a:pPr>
            <a:fld id="{27BB64FC-3658-4DEA-B9F6-3B6553E99096}" type="slidenum">
              <a:rPr lang="en-US">
                <a:solidFill>
                  <a:prstClr val="black">
                    <a:tint val="75000"/>
                  </a:prstClr>
                </a:solidFill>
                <a:latin typeface="Calibri"/>
              </a:rPr>
              <a:pPr defTabSz="1828800">
                <a:defRPr/>
              </a:pPr>
              <a:t>1</a:t>
            </a:fld>
            <a:endParaRPr lang="en-US">
              <a:solidFill>
                <a:prstClr val="black">
                  <a:tint val="75000"/>
                </a:prstClr>
              </a:solidFill>
              <a:latin typeface="Calibri"/>
            </a:endParaRPr>
          </a:p>
        </p:txBody>
      </p:sp>
      <p:sp>
        <p:nvSpPr>
          <p:cNvPr id="15" name="Footer Placeholder 14"/>
          <p:cNvSpPr>
            <a:spLocks noGrp="1"/>
          </p:cNvSpPr>
          <p:nvPr>
            <p:ph type="ftr" sz="quarter" idx="11"/>
          </p:nvPr>
        </p:nvSpPr>
        <p:spPr/>
        <p:txBody>
          <a:bodyPr/>
          <a:lstStyle/>
          <a:p>
            <a:pPr defTabSz="1828800">
              <a:defRPr/>
            </a:pPr>
            <a:r>
              <a:rPr lang="en-US">
                <a:solidFill>
                  <a:prstClr val="black">
                    <a:tint val="75000"/>
                  </a:prstClr>
                </a:solidFill>
                <a:latin typeface="Calibri"/>
              </a:rPr>
              <a:t>Revisi 01 Pendidikan Kewarganegaraan</a:t>
            </a:r>
          </a:p>
        </p:txBody>
      </p:sp>
      <p:sp>
        <p:nvSpPr>
          <p:cNvPr id="8" name="TextBox 7"/>
          <p:cNvSpPr txBox="1"/>
          <p:nvPr/>
        </p:nvSpPr>
        <p:spPr>
          <a:xfrm>
            <a:off x="3759141" y="4571985"/>
            <a:ext cx="17002244" cy="5262979"/>
          </a:xfrm>
          <a:prstGeom prst="rect">
            <a:avLst/>
          </a:prstGeom>
          <a:noFill/>
        </p:spPr>
        <p:txBody>
          <a:bodyPr wrap="square" rtlCol="0">
            <a:spAutoFit/>
          </a:bodyPr>
          <a:lstStyle/>
          <a:p>
            <a:pPr defTabSz="1828800"/>
            <a:r>
              <a:rPr lang="en-US" sz="12000" b="1" dirty="0">
                <a:solidFill>
                  <a:srgbClr val="C00000"/>
                </a:solidFill>
                <a:effectLst>
                  <a:outerShdw blurRad="38100" dist="38100" dir="2700000" algn="tl">
                    <a:srgbClr val="000000">
                      <a:alpha val="43137"/>
                    </a:srgbClr>
                  </a:outerShdw>
                </a:effectLst>
                <a:latin typeface="Calibri" pitchFamily="34" charset="0"/>
              </a:rPr>
              <a:t>PENDIDIKAN KARAKTER DAN ANTI KORUPSI</a:t>
            </a:r>
          </a:p>
          <a:p>
            <a:pPr defTabSz="1828800"/>
            <a:endParaRPr lang="en-US" sz="4800" b="1" dirty="0">
              <a:solidFill>
                <a:srgbClr val="C00000"/>
              </a:solidFill>
              <a:effectLst>
                <a:outerShdw blurRad="38100" dist="38100" dir="2700000" algn="tl">
                  <a:srgbClr val="000000">
                    <a:alpha val="43137"/>
                  </a:srgbClr>
                </a:outerShdw>
              </a:effectLst>
              <a:latin typeface="Calibri" pitchFamily="34" charset="0"/>
            </a:endParaRPr>
          </a:p>
          <a:p>
            <a:pPr algn="ctr" defTabSz="1828800"/>
            <a:r>
              <a:rPr lang="en-US" sz="4800" b="1" dirty="0" err="1">
                <a:solidFill>
                  <a:srgbClr val="C00000"/>
                </a:solidFill>
                <a:effectLst>
                  <a:outerShdw blurRad="38100" dist="38100" dir="2700000" algn="tl">
                    <a:srgbClr val="000000">
                      <a:alpha val="43137"/>
                    </a:srgbClr>
                  </a:outerShdw>
                </a:effectLst>
                <a:latin typeface="Calibri" pitchFamily="34" charset="0"/>
              </a:rPr>
              <a:t>Dosen</a:t>
            </a:r>
            <a:r>
              <a:rPr lang="en-US" sz="4800" b="1" dirty="0">
                <a:solidFill>
                  <a:srgbClr val="C00000"/>
                </a:solidFill>
                <a:effectLst>
                  <a:outerShdw blurRad="38100" dist="38100" dir="2700000" algn="tl">
                    <a:srgbClr val="000000">
                      <a:alpha val="43137"/>
                    </a:srgbClr>
                  </a:outerShdw>
                </a:effectLst>
                <a:latin typeface="Calibri" pitchFamily="34" charset="0"/>
              </a:rPr>
              <a:t> : </a:t>
            </a:r>
            <a:r>
              <a:rPr lang="en-US" sz="4800" b="1" dirty="0" err="1">
                <a:solidFill>
                  <a:srgbClr val="C00000"/>
                </a:solidFill>
                <a:effectLst>
                  <a:outerShdw blurRad="38100" dist="38100" dir="2700000" algn="tl">
                    <a:srgbClr val="000000">
                      <a:alpha val="43137"/>
                    </a:srgbClr>
                  </a:outerShdw>
                </a:effectLst>
                <a:latin typeface="Calibri" pitchFamily="34" charset="0"/>
              </a:rPr>
              <a:t>Taufik</a:t>
            </a:r>
            <a:r>
              <a:rPr lang="en-US" sz="4800" b="1" dirty="0">
                <a:solidFill>
                  <a:srgbClr val="C00000"/>
                </a:solidFill>
                <a:effectLst>
                  <a:outerShdw blurRad="38100" dist="38100" dir="2700000" algn="tl">
                    <a:srgbClr val="000000">
                      <a:alpha val="43137"/>
                    </a:srgbClr>
                  </a:outerShdw>
                </a:effectLst>
                <a:latin typeface="Calibri" pitchFamily="34" charset="0"/>
              </a:rPr>
              <a:t>, SE., </a:t>
            </a:r>
            <a:r>
              <a:rPr lang="en-US" sz="4800" b="1" dirty="0" err="1">
                <a:solidFill>
                  <a:srgbClr val="C00000"/>
                </a:solidFill>
                <a:effectLst>
                  <a:outerShdw blurRad="38100" dist="38100" dir="2700000" algn="tl">
                    <a:srgbClr val="000000">
                      <a:alpha val="43137"/>
                    </a:srgbClr>
                  </a:outerShdw>
                </a:effectLst>
                <a:latin typeface="Calibri" pitchFamily="34" charset="0"/>
              </a:rPr>
              <a:t>M.S.Ak</a:t>
            </a:r>
            <a:r>
              <a:rPr lang="en-US" sz="4800" b="1" dirty="0">
                <a:solidFill>
                  <a:srgbClr val="C00000"/>
                </a:solidFill>
                <a:effectLst>
                  <a:outerShdw blurRad="38100" dist="38100" dir="2700000" algn="tl">
                    <a:srgbClr val="000000">
                      <a:alpha val="43137"/>
                    </a:srgbClr>
                  </a:outerShdw>
                </a:effectLst>
                <a:latin typeface="Calibri" pitchFamily="34" charset="0"/>
              </a:rPr>
              <a:t>.</a:t>
            </a:r>
          </a:p>
        </p:txBody>
      </p:sp>
      <p:sp>
        <p:nvSpPr>
          <p:cNvPr id="2" name="Rectangle 1"/>
          <p:cNvSpPr/>
          <p:nvPr/>
        </p:nvSpPr>
        <p:spPr>
          <a:xfrm>
            <a:off x="14305011" y="3392132"/>
            <a:ext cx="6665927" cy="1169551"/>
          </a:xfrm>
          <a:prstGeom prst="rect">
            <a:avLst/>
          </a:prstGeom>
          <a:noFill/>
        </p:spPr>
        <p:txBody>
          <a:bodyPr wrap="none" lIns="182880" tIns="91440" rIns="182880" bIns="9144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828800"/>
            <a:r>
              <a:rPr lang="id-ID" sz="6400" b="1" spc="10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Pertemuan ke-</a:t>
            </a:r>
            <a:r>
              <a:rPr lang="en-US" sz="6400" b="1" spc="10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5</a:t>
            </a:r>
          </a:p>
        </p:txBody>
      </p:sp>
    </p:spTree>
  </p:cSld>
  <p:clrMapOvr>
    <a:masterClrMapping/>
  </p:clrMapOvr>
  <p:transition spd="slow">
    <p:wheel spokes="3"/>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id="{79289588-49E6-D44E-4269-E69CEF1A6ABD}"/>
              </a:ext>
            </a:extLst>
          </p:cNvPr>
          <p:cNvSpPr txBox="1"/>
          <p:nvPr/>
        </p:nvSpPr>
        <p:spPr>
          <a:xfrm>
            <a:off x="11076318" y="4268496"/>
            <a:ext cx="13301332" cy="8094524"/>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a:t>Watak atau temperamen adalah bagian dasar dari kepribadian yang cenderung stabil sepanjang hidup. Menurut beberapa teori, ada empat tipe temperamen klasik:</a:t>
            </a:r>
          </a:p>
          <a:p>
            <a:r>
              <a:rPr lang="id-ID" sz="4000" b="1" dirty="0"/>
              <a:t>Sanguinis:</a:t>
            </a:r>
            <a:r>
              <a:rPr lang="id-ID" sz="4000" dirty="0"/>
              <a:t> Energik, penuh semangat, dan ramah.</a:t>
            </a:r>
          </a:p>
          <a:p>
            <a:r>
              <a:rPr lang="id-ID" sz="4000" b="1" dirty="0"/>
              <a:t>Koleris:</a:t>
            </a:r>
            <a:r>
              <a:rPr lang="id-ID" sz="4000" dirty="0"/>
              <a:t> Tegas, ambisius, dan berorientasi pada tujuan.</a:t>
            </a:r>
          </a:p>
          <a:p>
            <a:r>
              <a:rPr lang="id-ID" sz="4000" b="1" dirty="0"/>
              <a:t>Melankolis:</a:t>
            </a:r>
            <a:r>
              <a:rPr lang="id-ID" sz="4000" dirty="0"/>
              <a:t> Pemikir mendalam, analitis, dan perfeksionis.</a:t>
            </a:r>
          </a:p>
          <a:p>
            <a:r>
              <a:rPr lang="id-ID" sz="4000" b="1" dirty="0"/>
              <a:t>Phlegmatis:</a:t>
            </a:r>
            <a:r>
              <a:rPr lang="id-ID" sz="4000" dirty="0"/>
              <a:t> Tenang, damai, dan santai.</a:t>
            </a:r>
          </a:p>
        </p:txBody>
      </p:sp>
      <p:sp>
        <p:nvSpPr>
          <p:cNvPr id="10" name="TextBox 9">
            <a:extLst>
              <a:ext uri="{FF2B5EF4-FFF2-40B4-BE49-F238E27FC236}">
                <a16:creationId xmlns:a16="http://schemas.microsoft.com/office/drawing/2014/main" id="{C7FC8F57-BE26-DA35-7AF0-F403DE625491}"/>
              </a:ext>
            </a:extLst>
          </p:cNvPr>
          <p:cNvSpPr txBox="1"/>
          <p:nvPr/>
        </p:nvSpPr>
        <p:spPr>
          <a:xfrm>
            <a:off x="2062848" y="2681790"/>
            <a:ext cx="13516458" cy="13111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3. Watak/Temperamen</a:t>
            </a:r>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1649392"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8665421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951105" y="3027705"/>
            <a:ext cx="17010420" cy="801450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dirty="0"/>
              <a:t>Memahami watak dapat membantu seseorang dalam menemukan cara yang paling sesuai untuk menghadapi situasi hidup, serta dalam membangun hubungan yang lebih baik dengan orang lain.</a:t>
            </a:r>
          </a:p>
          <a:p>
            <a:r>
              <a:rPr lang="id-ID" sz="4400" b="1" dirty="0"/>
              <a:t>Contoh:</a:t>
            </a:r>
            <a:br>
              <a:rPr lang="id-ID" sz="4400" dirty="0"/>
            </a:br>
            <a:r>
              <a:rPr lang="id-ID" sz="4400" dirty="0"/>
              <a:t>Seorang </a:t>
            </a:r>
            <a:r>
              <a:rPr lang="id-ID" sz="4400" b="1" dirty="0"/>
              <a:t>melankolis</a:t>
            </a:r>
            <a:r>
              <a:rPr lang="id-ID" sz="4400" dirty="0"/>
              <a:t> mungkin lebih suka bekerja dengan detail dan menyelesaikan tugas secara teliti, sedangkan seorang </a:t>
            </a:r>
            <a:r>
              <a:rPr lang="id-ID" sz="4400" b="1" dirty="0"/>
              <a:t>sanguinis</a:t>
            </a:r>
            <a:r>
              <a:rPr lang="id-ID" sz="4400" dirty="0"/>
              <a:t> cenderung lebih suka bekerja dalam tim dan menikmati interaksi sosial.</a:t>
            </a:r>
          </a:p>
        </p:txBody>
      </p:sp>
    </p:spTree>
    <p:extLst>
      <p:ext uri="{BB962C8B-B14F-4D97-AF65-F5344CB8AC3E}">
        <p14:creationId xmlns:p14="http://schemas.microsoft.com/office/powerpoint/2010/main" val="360722822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id="{79289588-49E6-D44E-4269-E69CEF1A6ABD}"/>
              </a:ext>
            </a:extLst>
          </p:cNvPr>
          <p:cNvSpPr txBox="1"/>
          <p:nvPr/>
        </p:nvSpPr>
        <p:spPr>
          <a:xfrm>
            <a:off x="11076318" y="4268496"/>
            <a:ext cx="13301332" cy="4809778"/>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a:t>Bakat adalah kemampuan alami yang dimiliki seseorang dalam suatu bidang tertentu. Mengenal bakat diri sendiri dapat membantu kita dalam memilih jalur karir atau hobi yang tepat. Bakat bisa dalam berbagai bidang seperti seni, musik, olahraga, akademik, atau keterampilan teknis.</a:t>
            </a:r>
          </a:p>
        </p:txBody>
      </p:sp>
      <p:sp>
        <p:nvSpPr>
          <p:cNvPr id="10" name="TextBox 9">
            <a:extLst>
              <a:ext uri="{FF2B5EF4-FFF2-40B4-BE49-F238E27FC236}">
                <a16:creationId xmlns:a16="http://schemas.microsoft.com/office/drawing/2014/main" id="{C7FC8F57-BE26-DA35-7AF0-F403DE625491}"/>
              </a:ext>
            </a:extLst>
          </p:cNvPr>
          <p:cNvSpPr txBox="1"/>
          <p:nvPr/>
        </p:nvSpPr>
        <p:spPr>
          <a:xfrm>
            <a:off x="2062848" y="2681790"/>
            <a:ext cx="13516458" cy="13111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3. Bakat</a:t>
            </a:r>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1649392"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7506037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951105" y="1019291"/>
            <a:ext cx="20184940" cy="1065522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Cara mengenal bakat:</a:t>
            </a:r>
            <a:endParaRPr lang="id-ID" sz="4400" dirty="0"/>
          </a:p>
          <a:p>
            <a:r>
              <a:rPr lang="id-ID" sz="4400" dirty="0"/>
              <a:t>Refleksi diri: Mengingat aktivitas apa yang kita sukai dan kerjakan dengan baik sejak kecil.</a:t>
            </a:r>
          </a:p>
          <a:p>
            <a:r>
              <a:rPr lang="id-ID" sz="4400" dirty="0"/>
              <a:t>Umpan balik dari orang lain: Mendengarkan apa yang sering dikomentari atau dipuji oleh orang lain tentang kemampuan kita.</a:t>
            </a:r>
          </a:p>
          <a:p>
            <a:r>
              <a:rPr lang="id-ID" sz="4400" dirty="0"/>
              <a:t>Tes bakat: Mengikuti tes psikologis atau karir untuk membantu mengidentifikasi bakat.</a:t>
            </a:r>
          </a:p>
          <a:p>
            <a:endParaRPr lang="id-ID" sz="4400" dirty="0"/>
          </a:p>
          <a:p>
            <a:r>
              <a:rPr lang="id-ID" sz="4400" b="1" dirty="0"/>
              <a:t>Contoh:</a:t>
            </a:r>
            <a:br>
              <a:rPr lang="id-ID" sz="4400" dirty="0"/>
            </a:br>
            <a:r>
              <a:rPr lang="id-ID" sz="4400" dirty="0"/>
              <a:t>Seseorang yang memiliki bakat dalam seni mungkin lebih mudah menguasai keterampilan melukis atau memainkan alat musik. Mereka bisa mengembangkan bakat ini menjadi karier di bidang kreatif.</a:t>
            </a:r>
          </a:p>
        </p:txBody>
      </p:sp>
    </p:spTree>
    <p:extLst>
      <p:ext uri="{BB962C8B-B14F-4D97-AF65-F5344CB8AC3E}">
        <p14:creationId xmlns:p14="http://schemas.microsoft.com/office/powerpoint/2010/main" val="190089197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id="{79289588-49E6-D44E-4269-E69CEF1A6ABD}"/>
              </a:ext>
            </a:extLst>
          </p:cNvPr>
          <p:cNvSpPr txBox="1"/>
          <p:nvPr/>
        </p:nvSpPr>
        <p:spPr>
          <a:xfrm>
            <a:off x="11076318" y="4268496"/>
            <a:ext cx="13301332" cy="4809778"/>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a:t>Mengetahui kekuatan dan kelemahan diri adalah bagian penting dari pengembangan diri. Kekuatan bisa berupa keterampilan, sikap, atau nilai-nilai yang mendukung kita dalam kehidupan, sedangkan kelemahan adalah area yang perlu diperbaiki atau diterima.</a:t>
            </a:r>
          </a:p>
        </p:txBody>
      </p:sp>
      <p:sp>
        <p:nvSpPr>
          <p:cNvPr id="10" name="TextBox 9">
            <a:extLst>
              <a:ext uri="{FF2B5EF4-FFF2-40B4-BE49-F238E27FC236}">
                <a16:creationId xmlns:a16="http://schemas.microsoft.com/office/drawing/2014/main" id="{C7FC8F57-BE26-DA35-7AF0-F403DE625491}"/>
              </a:ext>
            </a:extLst>
          </p:cNvPr>
          <p:cNvSpPr txBox="1"/>
          <p:nvPr/>
        </p:nvSpPr>
        <p:spPr>
          <a:xfrm>
            <a:off x="2062848" y="1454362"/>
            <a:ext cx="17087794" cy="13111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3. Kekuatan dan Kelemahan Diri</a:t>
            </a:r>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1649392"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016437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951104" y="1547382"/>
            <a:ext cx="20236699" cy="9774984"/>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Cara mengenal kekuatan:</a:t>
            </a:r>
            <a:endParaRPr lang="id-ID" sz="4400" dirty="0"/>
          </a:p>
          <a:p>
            <a:r>
              <a:rPr lang="id-ID" sz="4400" dirty="0"/>
              <a:t>Identifikasi apa yang kita lakukan dengan baik tanpa banyak usaha.</a:t>
            </a:r>
          </a:p>
          <a:p>
            <a:r>
              <a:rPr lang="id-ID" sz="4400" dirty="0"/>
              <a:t>Cari tahu di mana kita merasa paling percaya diri dan diakui oleh orang lain.</a:t>
            </a:r>
          </a:p>
          <a:p>
            <a:r>
              <a:rPr lang="id-ID" sz="4400" dirty="0"/>
              <a:t>Refleksi atas pencapaian dan keberhasilan yang sudah diraih.</a:t>
            </a:r>
          </a:p>
          <a:p>
            <a:endParaRPr lang="id-ID" sz="4400" dirty="0"/>
          </a:p>
          <a:p>
            <a:r>
              <a:rPr lang="id-ID" sz="4400" b="1" dirty="0"/>
              <a:t>Cara mengenal kelemahan:</a:t>
            </a:r>
            <a:endParaRPr lang="id-ID" sz="4400" dirty="0"/>
          </a:p>
          <a:p>
            <a:r>
              <a:rPr lang="id-ID" sz="4400" dirty="0"/>
              <a:t>Perhatikan di mana kita sering mengalami kegagalan atau kesulitan.</a:t>
            </a:r>
          </a:p>
          <a:p>
            <a:r>
              <a:rPr lang="id-ID" sz="4400" dirty="0"/>
              <a:t>Identifikasi pola masalah yang berulang dalam hidup atau pekerjaan.</a:t>
            </a:r>
          </a:p>
          <a:p>
            <a:r>
              <a:rPr lang="id-ID" sz="4400" dirty="0"/>
              <a:t>Terima umpan balik kritis dari orang lain dan gunakan sebagai bahan introspeksi.</a:t>
            </a:r>
          </a:p>
        </p:txBody>
      </p:sp>
    </p:spTree>
    <p:extLst>
      <p:ext uri="{BB962C8B-B14F-4D97-AF65-F5344CB8AC3E}">
        <p14:creationId xmlns:p14="http://schemas.microsoft.com/office/powerpoint/2010/main" val="124396947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951105" y="2503034"/>
            <a:ext cx="19063506" cy="6161751"/>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Contoh:</a:t>
            </a:r>
            <a:br>
              <a:rPr lang="id-ID" sz="4400" dirty="0"/>
            </a:br>
            <a:r>
              <a:rPr lang="id-ID" sz="4400" dirty="0"/>
              <a:t>Jika seseorang mengenali bahwa salah satu kekuatannya adalah kemampuan untuk berpikir analitis, mereka dapat memanfaatkan kekuatan ini dalam karier seperti perencanaan strategis atau penelitian. Namun, jika kelemahannya adalah ketidakmampuan dalam mengatur waktu, mereka bisa mulai melatih diri untuk lebih teratur dan disiplin.</a:t>
            </a:r>
          </a:p>
        </p:txBody>
      </p:sp>
    </p:spTree>
    <p:extLst>
      <p:ext uri="{BB962C8B-B14F-4D97-AF65-F5344CB8AC3E}">
        <p14:creationId xmlns:p14="http://schemas.microsoft.com/office/powerpoint/2010/main" val="299405165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783A1E6-928D-1741-C0BC-7DAAD73A4459}"/>
              </a:ext>
            </a:extLst>
          </p:cNvPr>
          <p:cNvSpPr>
            <a:spLocks noChangeAspect="1" noChangeArrowheads="1"/>
          </p:cNvSpPr>
          <p:nvPr/>
        </p:nvSpPr>
        <p:spPr bwMode="auto">
          <a:xfrm rot="4500000">
            <a:off x="5069285" y="64033"/>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5" name="Freeform 25">
            <a:extLst>
              <a:ext uri="{FF2B5EF4-FFF2-40B4-BE49-F238E27FC236}">
                <a16:creationId xmlns:a16="http://schemas.microsoft.com/office/drawing/2014/main" id="{964C4166-70A3-74C3-F025-87703C3C902C}"/>
              </a:ext>
            </a:extLst>
          </p:cNvPr>
          <p:cNvSpPr>
            <a:spLocks noChangeAspect="1" noChangeArrowheads="1"/>
          </p:cNvSpPr>
          <p:nvPr/>
        </p:nvSpPr>
        <p:spPr bwMode="auto">
          <a:xfrm rot="10800000">
            <a:off x="20750373" y="77553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6" name="Freeform 25">
            <a:extLst>
              <a:ext uri="{FF2B5EF4-FFF2-40B4-BE49-F238E27FC236}">
                <a16:creationId xmlns:a16="http://schemas.microsoft.com/office/drawing/2014/main" id="{43615505-2EC9-2E63-A4E5-8B65205E4AAF}"/>
              </a:ext>
            </a:extLst>
          </p:cNvPr>
          <p:cNvSpPr>
            <a:spLocks noChangeAspect="1" noChangeArrowheads="1"/>
          </p:cNvSpPr>
          <p:nvPr/>
        </p:nvSpPr>
        <p:spPr bwMode="auto">
          <a:xfrm>
            <a:off x="1520825" y="11643599"/>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7" name="TextBox 6">
            <a:extLst>
              <a:ext uri="{FF2B5EF4-FFF2-40B4-BE49-F238E27FC236}">
                <a16:creationId xmlns:a16="http://schemas.microsoft.com/office/drawing/2014/main" id="{F3BD9B7F-5E39-894F-EF6D-7F59A46EC6CF}"/>
              </a:ext>
            </a:extLst>
          </p:cNvPr>
          <p:cNvSpPr txBox="1"/>
          <p:nvPr/>
        </p:nvSpPr>
        <p:spPr>
          <a:xfrm>
            <a:off x="3452358" y="3727258"/>
            <a:ext cx="19166103" cy="867468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900" dirty="0"/>
              <a:t>Proses mengenal diri adalah langkah penting dalam pengembangan diri. Ini melibatkan pemahaman mendalam tentang kekuatan, kelemahan, minat, nilai-nilai, dan tujuan hidup. Mengenal diri bisa dilakukan melalui refleksi, introspeksi, atau bahkan mengikuti tes kepribadian.</a:t>
            </a:r>
          </a:p>
          <a:p>
            <a:endParaRPr lang="id-ID" sz="3900" dirty="0"/>
          </a:p>
          <a:p>
            <a:r>
              <a:rPr lang="id-ID" sz="3900" b="1" dirty="0"/>
              <a:t>Menerima diri</a:t>
            </a:r>
            <a:r>
              <a:rPr lang="id-ID" sz="3900" dirty="0"/>
              <a:t> adalah proses menerima segala aspek dari diri kita, baik yang positif maupun negatif. Ini berarti berdamai dengan kekurangan, memahami batasan kita, dan tetap mencintai diri sendiri dalam proses perbaikan. Menerima diri juga berarti memahami bahwa tidak ada manusia yang sempurna, dan perbaikan diri adalah proses yang berlangsung seumur hidup.</a:t>
            </a:r>
          </a:p>
        </p:txBody>
      </p:sp>
      <p:sp>
        <p:nvSpPr>
          <p:cNvPr id="4" name="TextBox 3">
            <a:extLst>
              <a:ext uri="{FF2B5EF4-FFF2-40B4-BE49-F238E27FC236}">
                <a16:creationId xmlns:a16="http://schemas.microsoft.com/office/drawing/2014/main" id="{4202BF32-7F34-9BDC-E0FA-6FC90655B425}"/>
              </a:ext>
            </a:extLst>
          </p:cNvPr>
          <p:cNvSpPr txBox="1"/>
          <p:nvPr/>
        </p:nvSpPr>
        <p:spPr>
          <a:xfrm>
            <a:off x="2572463" y="1057616"/>
            <a:ext cx="12297948" cy="2669642"/>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t-IT" sz="7900" dirty="0"/>
              <a:t>Mengenal Diri dan Menerima Diri</a:t>
            </a:r>
            <a:endParaRPr lang="en-US" sz="7900" dirty="0"/>
          </a:p>
        </p:txBody>
      </p:sp>
    </p:spTree>
    <p:extLst>
      <p:ext uri="{BB962C8B-B14F-4D97-AF65-F5344CB8AC3E}">
        <p14:creationId xmlns:p14="http://schemas.microsoft.com/office/powerpoint/2010/main" val="356934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D12C0E-DF2E-B128-B3B6-AB3FBA27545A}"/>
              </a:ext>
            </a:extLst>
          </p:cNvPr>
          <p:cNvSpPr/>
          <p:nvPr/>
        </p:nvSpPr>
        <p:spPr>
          <a:xfrm>
            <a:off x="14812300" y="3251200"/>
            <a:ext cx="6211542" cy="2541501"/>
          </a:xfrm>
          <a:prstGeom prst="rect">
            <a:avLst/>
          </a:prstGeom>
          <a:solidFill>
            <a:schemeClr val="accent1">
              <a:alpha val="599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5">
            <a:extLst>
              <a:ext uri="{FF2B5EF4-FFF2-40B4-BE49-F238E27FC236}">
                <a16:creationId xmlns:a16="http://schemas.microsoft.com/office/drawing/2014/main" id="{0048A25C-03CC-8AEC-1E6C-378BB658A63B}"/>
              </a:ext>
            </a:extLst>
          </p:cNvPr>
          <p:cNvSpPr/>
          <p:nvPr/>
        </p:nvSpPr>
        <p:spPr>
          <a:xfrm>
            <a:off x="1499893" y="3533591"/>
            <a:ext cx="18061138" cy="1046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Freeform 25">
            <a:extLst>
              <a:ext uri="{FF2B5EF4-FFF2-40B4-BE49-F238E27FC236}">
                <a16:creationId xmlns:a16="http://schemas.microsoft.com/office/drawing/2014/main" id="{4C244826-2FE7-070A-49EF-A6807DDECBF5}"/>
              </a:ext>
            </a:extLst>
          </p:cNvPr>
          <p:cNvSpPr>
            <a:spLocks noChangeAspect="1" noChangeArrowheads="1"/>
          </p:cNvSpPr>
          <p:nvPr/>
        </p:nvSpPr>
        <p:spPr bwMode="auto">
          <a:xfrm>
            <a:off x="2580432" y="1963100"/>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5">
              <a:lumMod val="90000"/>
            </a:schemeClr>
          </a:solidFill>
          <a:ln>
            <a:noFill/>
          </a:ln>
          <a:effectLst/>
        </p:spPr>
        <p:txBody>
          <a:bodyPr wrap="none" anchor="ctr"/>
          <a:lstStyle/>
          <a:p>
            <a:endParaRPr lang="en-US" sz="6532"/>
          </a:p>
        </p:txBody>
      </p:sp>
      <p:sp>
        <p:nvSpPr>
          <p:cNvPr id="10" name="Freeform 9">
            <a:extLst>
              <a:ext uri="{FF2B5EF4-FFF2-40B4-BE49-F238E27FC236}">
                <a16:creationId xmlns:a16="http://schemas.microsoft.com/office/drawing/2014/main" id="{062ECB46-6A34-382F-CC5D-6745B85FB1AD}"/>
              </a:ext>
            </a:extLst>
          </p:cNvPr>
          <p:cNvSpPr>
            <a:spLocks noChangeAspect="1" noChangeArrowheads="1"/>
          </p:cNvSpPr>
          <p:nvPr/>
        </p:nvSpPr>
        <p:spPr bwMode="auto">
          <a:xfrm>
            <a:off x="17918071" y="-1115594"/>
            <a:ext cx="5161789" cy="3438193"/>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6" name="Rectangle 15">
            <a:extLst>
              <a:ext uri="{FF2B5EF4-FFF2-40B4-BE49-F238E27FC236}">
                <a16:creationId xmlns:a16="http://schemas.microsoft.com/office/drawing/2014/main" id="{8890E2D2-F5B9-33CF-20CE-6F40EE9D9B80}"/>
              </a:ext>
            </a:extLst>
          </p:cNvPr>
          <p:cNvSpPr/>
          <p:nvPr/>
        </p:nvSpPr>
        <p:spPr>
          <a:xfrm>
            <a:off x="14812300" y="6704837"/>
            <a:ext cx="6211542" cy="2541501"/>
          </a:xfrm>
          <a:prstGeom prst="rect">
            <a:avLst/>
          </a:prstGeom>
          <a:solidFill>
            <a:schemeClr val="accent2">
              <a:alpha val="599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ectangle 19">
            <a:extLst>
              <a:ext uri="{FF2B5EF4-FFF2-40B4-BE49-F238E27FC236}">
                <a16:creationId xmlns:a16="http://schemas.microsoft.com/office/drawing/2014/main" id="{5A1B6208-6FF8-4DA6-7ECD-8DEF1FAA5D36}"/>
              </a:ext>
            </a:extLst>
          </p:cNvPr>
          <p:cNvSpPr/>
          <p:nvPr/>
        </p:nvSpPr>
        <p:spPr>
          <a:xfrm>
            <a:off x="14812300" y="10158474"/>
            <a:ext cx="6211542" cy="2541501"/>
          </a:xfrm>
          <a:prstGeom prst="rect">
            <a:avLst/>
          </a:prstGeom>
          <a:solidFill>
            <a:srgbClr val="F7CC47">
              <a:alpha val="5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id="{A3557626-2046-CDCA-FB6C-2D21DC563687}"/>
              </a:ext>
            </a:extLst>
          </p:cNvPr>
          <p:cNvSpPr txBox="1"/>
          <p:nvPr/>
        </p:nvSpPr>
        <p:spPr>
          <a:xfrm>
            <a:off x="1838560" y="3306065"/>
            <a:ext cx="19434179" cy="8104526"/>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br>
              <a:rPr lang="id-ID" dirty="0"/>
            </a:br>
            <a:r>
              <a:rPr lang="id-ID" sz="3100" dirty="0"/>
              <a:t>Refleksi diri adalah proses mengevaluasi diri sendiri dengan tujuan memahami perasaan, pikiran, dan perilaku kita. Refleksi diri penting untuk mengenal diri lebih dalam, memahami pola kepribadian, dan menemukan area yang mungkin perlu ditingkatkan atau diterima.</a:t>
            </a:r>
          </a:p>
          <a:p>
            <a:endParaRPr lang="id-ID" sz="3100" dirty="0"/>
          </a:p>
          <a:p>
            <a:r>
              <a:rPr lang="id-ID" sz="3100" dirty="0"/>
              <a:t>Beberapa cara untuk melakukan refleksi diri:</a:t>
            </a:r>
          </a:p>
          <a:p>
            <a:r>
              <a:rPr lang="id-ID" sz="3100" b="1" dirty="0"/>
              <a:t>Menulis Jurnal</a:t>
            </a:r>
            <a:r>
              <a:rPr lang="id-ID" sz="3100" dirty="0"/>
              <a:t>: Menulis secara rutin tentang perasaan, pengalaman, dan reaksi terhadap situasi dapat membantu mengidentifikasi pola dalam diri kita.</a:t>
            </a:r>
          </a:p>
          <a:p>
            <a:r>
              <a:rPr lang="id-ID" sz="3100" b="1" dirty="0"/>
              <a:t>Meditasi atau Mindfulness</a:t>
            </a:r>
            <a:r>
              <a:rPr lang="id-ID" sz="3100" dirty="0"/>
              <a:t>: Praktik ini membantu kita lebih menyadari pikiran dan perasaan tanpa penilaian, sehingga kita bisa lebih menerima apa adanya.</a:t>
            </a:r>
          </a:p>
          <a:p>
            <a:r>
              <a:rPr lang="id-ID" sz="3100" b="1" dirty="0"/>
              <a:t>Meminta Umpan Balik</a:t>
            </a:r>
            <a:r>
              <a:rPr lang="id-ID" sz="3100" dirty="0"/>
              <a:t>: Terkadang, sudut pandang orang lain bisa memberi wawasan baru tentang bagaimana kita dilihat dan berperilaku.</a:t>
            </a:r>
          </a:p>
          <a:p>
            <a:endParaRPr lang="id-ID" sz="3100" dirty="0"/>
          </a:p>
        </p:txBody>
      </p:sp>
      <p:sp>
        <p:nvSpPr>
          <p:cNvPr id="3" name="TextBox 2">
            <a:extLst>
              <a:ext uri="{FF2B5EF4-FFF2-40B4-BE49-F238E27FC236}">
                <a16:creationId xmlns:a16="http://schemas.microsoft.com/office/drawing/2014/main" id="{1786236B-5795-04B5-006F-B2A84D4875A6}"/>
              </a:ext>
            </a:extLst>
          </p:cNvPr>
          <p:cNvSpPr txBox="1"/>
          <p:nvPr/>
        </p:nvSpPr>
        <p:spPr>
          <a:xfrm>
            <a:off x="2084371" y="1035327"/>
            <a:ext cx="9118509" cy="12448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Refleksi Diri</a:t>
            </a:r>
            <a:endParaRPr lang="en-US" dirty="0"/>
          </a:p>
        </p:txBody>
      </p:sp>
    </p:spTree>
    <p:extLst>
      <p:ext uri="{BB962C8B-B14F-4D97-AF65-F5344CB8AC3E}">
        <p14:creationId xmlns:p14="http://schemas.microsoft.com/office/powerpoint/2010/main" val="348419468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F3D6A9-E500-149E-1CBF-3D5443BFDCAF}"/>
              </a:ext>
            </a:extLst>
          </p:cNvPr>
          <p:cNvSpPr/>
          <p:nvPr/>
        </p:nvSpPr>
        <p:spPr>
          <a:xfrm>
            <a:off x="1365549" y="3761117"/>
            <a:ext cx="20321259" cy="9609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reeform 25">
            <a:extLst>
              <a:ext uri="{FF2B5EF4-FFF2-40B4-BE49-F238E27FC236}">
                <a16:creationId xmlns:a16="http://schemas.microsoft.com/office/drawing/2014/main" id="{9219163C-A983-A8FB-9F9D-704DC463B5C8}"/>
              </a:ext>
            </a:extLst>
          </p:cNvPr>
          <p:cNvSpPr>
            <a:spLocks noChangeAspect="1" noChangeArrowheads="1"/>
          </p:cNvSpPr>
          <p:nvPr/>
        </p:nvSpPr>
        <p:spPr bwMode="auto">
          <a:xfrm rot="16200000">
            <a:off x="8768267" y="1011121"/>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5" name="TextBox 4">
            <a:extLst>
              <a:ext uri="{FF2B5EF4-FFF2-40B4-BE49-F238E27FC236}">
                <a16:creationId xmlns:a16="http://schemas.microsoft.com/office/drawing/2014/main" id="{874D9A6A-BC86-A30A-6A2C-10ED365556F2}"/>
              </a:ext>
            </a:extLst>
          </p:cNvPr>
          <p:cNvSpPr txBox="1"/>
          <p:nvPr/>
        </p:nvSpPr>
        <p:spPr>
          <a:xfrm>
            <a:off x="1520826" y="3761117"/>
            <a:ext cx="20302028" cy="9694962"/>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lvl="0" defTabSz="914400" eaLnBrk="0" fontAlgn="base" hangingPunct="0">
              <a:lnSpc>
                <a:spcPct val="100000"/>
              </a:lnSpc>
              <a:spcBef>
                <a:spcPct val="0"/>
              </a:spcBef>
              <a:spcAft>
                <a:spcPct val="0"/>
              </a:spcAft>
              <a:buFontTx/>
              <a:buChar char="•"/>
            </a:pPr>
            <a:r>
              <a:rPr lang="id-ID" altLang="id-ID" sz="3900" b="1" dirty="0">
                <a:latin typeface="Arial" panose="020B0604020202020204" pitchFamily="34" charset="0"/>
              </a:rPr>
              <a:t>Menyadari Diri</a:t>
            </a:r>
            <a:br>
              <a:rPr lang="id-ID" altLang="id-ID" sz="3900" dirty="0">
                <a:latin typeface="Arial" panose="020B0604020202020204" pitchFamily="34" charset="0"/>
              </a:rPr>
            </a:br>
            <a:r>
              <a:rPr lang="id-ID" altLang="id-ID" sz="3900" dirty="0">
                <a:latin typeface="Arial" panose="020B0604020202020204" pitchFamily="34" charset="0"/>
              </a:rPr>
              <a:t>Langkah pertama dalam menerima diri adalah menyadari siapa kita sebenarnya, bukan berdasarkan ekspektasi orang lain atau standar sosial yang mungkin kita rasakan. Ini melibatkan penilaian jujur terhadap kekuatan, kelemahan, minat, nilai-nilai, dan hal-hal yang membuat kita unik.</a:t>
            </a:r>
          </a:p>
          <a:p>
            <a:pPr lvl="0" defTabSz="914400" eaLnBrk="0" fontAlgn="base" hangingPunct="0">
              <a:lnSpc>
                <a:spcPct val="100000"/>
              </a:lnSpc>
              <a:spcBef>
                <a:spcPct val="0"/>
              </a:spcBef>
              <a:spcAft>
                <a:spcPct val="0"/>
              </a:spcAft>
            </a:pPr>
            <a:endParaRPr lang="id-ID" altLang="id-ID" sz="3900" dirty="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altLang="id-ID" sz="3900" b="1" dirty="0">
                <a:latin typeface="Arial" panose="020B0604020202020204" pitchFamily="34" charset="0"/>
              </a:rPr>
              <a:t>Menghargai Kelebihan dan Kekuatan</a:t>
            </a:r>
            <a:br>
              <a:rPr lang="id-ID" altLang="id-ID" sz="3900" dirty="0">
                <a:latin typeface="Arial" panose="020B0604020202020204" pitchFamily="34" charset="0"/>
              </a:rPr>
            </a:br>
            <a:r>
              <a:rPr lang="id-ID" altLang="id-ID" sz="3900" dirty="0">
                <a:latin typeface="Arial" panose="020B0604020202020204" pitchFamily="34" charset="0"/>
              </a:rPr>
              <a:t>Fokus pada apa yang kamu kuasai dan hal-hal positif yang telah kamu capai. Menghargai kualitas diri yang baik, meskipun tampaknya kecil, membantu membangun fondasi yang kuat dalam menerima diri.</a:t>
            </a:r>
          </a:p>
          <a:p>
            <a:pPr lvl="0" defTabSz="914400" eaLnBrk="0" fontAlgn="base" hangingPunct="0">
              <a:lnSpc>
                <a:spcPct val="100000"/>
              </a:lnSpc>
              <a:spcBef>
                <a:spcPct val="0"/>
              </a:spcBef>
              <a:spcAft>
                <a:spcPct val="0"/>
              </a:spcAft>
            </a:pPr>
            <a:endParaRPr lang="id-ID" altLang="id-ID" sz="3900" dirty="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sz="3900" b="1" dirty="0"/>
              <a:t>Menerima Ketidaksempurnaan</a:t>
            </a:r>
            <a:br>
              <a:rPr lang="id-ID" sz="3900" dirty="0"/>
            </a:br>
            <a:r>
              <a:rPr lang="id-ID" sz="3900" dirty="0"/>
              <a:t>Tidak ada manusia yang sempurna, dan setiap orang memiliki kelemahan. Menerima diri berarti menerima bahwa kamu mungkin tidak bisa sempurna dalam segala hal. Ini tidak berarti menyerah pada pertumbuhan, tetapi menerima kenyataan bahwa kita semua memiliki batas.</a:t>
            </a:r>
            <a:endParaRPr lang="id-ID" altLang="id-ID" sz="3900" dirty="0">
              <a:latin typeface="Arial" panose="020B0604020202020204" pitchFamily="34" charset="0"/>
            </a:endParaRPr>
          </a:p>
        </p:txBody>
      </p:sp>
      <p:sp>
        <p:nvSpPr>
          <p:cNvPr id="13" name="TextBox 12">
            <a:extLst>
              <a:ext uri="{FF2B5EF4-FFF2-40B4-BE49-F238E27FC236}">
                <a16:creationId xmlns:a16="http://schemas.microsoft.com/office/drawing/2014/main" id="{559F3D97-195B-D567-6F17-09323D4692EB}"/>
              </a:ext>
            </a:extLst>
          </p:cNvPr>
          <p:cNvSpPr txBox="1"/>
          <p:nvPr/>
        </p:nvSpPr>
        <p:spPr>
          <a:xfrm>
            <a:off x="1683285" y="942678"/>
            <a:ext cx="21331990" cy="2529923"/>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Berikut beberapa langkah dalam proses menerima diri:</a:t>
            </a:r>
            <a:endParaRPr lang="en-US" dirty="0"/>
          </a:p>
        </p:txBody>
      </p:sp>
    </p:spTree>
    <p:extLst>
      <p:ext uri="{BB962C8B-B14F-4D97-AF65-F5344CB8AC3E}">
        <p14:creationId xmlns:p14="http://schemas.microsoft.com/office/powerpoint/2010/main" val="31155124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02A6599D-2774-4E46-A1D3-1B25E29CE0E5}"/>
              </a:ext>
            </a:extLst>
          </p:cNvPr>
          <p:cNvSpPr txBox="1"/>
          <p:nvPr/>
        </p:nvSpPr>
        <p:spPr>
          <a:xfrm>
            <a:off x="5257639" y="1881216"/>
            <a:ext cx="16635051" cy="8217634"/>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sz="9600" dirty="0"/>
              <a:t>KEPERIBADIAN</a:t>
            </a:r>
          </a:p>
          <a:p>
            <a:pPr marL="1143000" indent="-1143000">
              <a:buFontTx/>
              <a:buChar char="-"/>
            </a:pPr>
            <a:r>
              <a:rPr lang="id-ID" sz="9600" dirty="0"/>
              <a:t>Tipe-tipe fisik </a:t>
            </a:r>
          </a:p>
          <a:p>
            <a:pPr marL="1143000" indent="-1143000">
              <a:buFontTx/>
              <a:buChar char="-"/>
            </a:pPr>
            <a:r>
              <a:rPr lang="id-ID" sz="9600" dirty="0"/>
              <a:t>Tipe-tipe kepribadian</a:t>
            </a:r>
          </a:p>
          <a:p>
            <a:pPr marL="1143000" indent="-1143000">
              <a:buFontTx/>
              <a:buChar char="-"/>
            </a:pPr>
            <a:r>
              <a:rPr lang="id-ID" sz="9600" dirty="0"/>
              <a:t>Mengenal diri</a:t>
            </a:r>
          </a:p>
          <a:p>
            <a:pPr marL="1143000" indent="-1143000">
              <a:buFontTx/>
              <a:buChar char="-"/>
            </a:pPr>
            <a:r>
              <a:rPr lang="id-ID" sz="9600" dirty="0"/>
              <a:t>Menerima diri</a:t>
            </a:r>
            <a:endParaRPr lang="en-US" sz="11500" dirty="0"/>
          </a:p>
        </p:txBody>
      </p:sp>
    </p:spTree>
    <p:extLst>
      <p:ext uri="{BB962C8B-B14F-4D97-AF65-F5344CB8AC3E}">
        <p14:creationId xmlns:p14="http://schemas.microsoft.com/office/powerpoint/2010/main" val="190898776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F3D6A9-E500-149E-1CBF-3D5443BFDCAF}"/>
              </a:ext>
            </a:extLst>
          </p:cNvPr>
          <p:cNvSpPr/>
          <p:nvPr/>
        </p:nvSpPr>
        <p:spPr>
          <a:xfrm>
            <a:off x="1520826" y="3778371"/>
            <a:ext cx="21339173" cy="9202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reeform 25">
            <a:extLst>
              <a:ext uri="{FF2B5EF4-FFF2-40B4-BE49-F238E27FC236}">
                <a16:creationId xmlns:a16="http://schemas.microsoft.com/office/drawing/2014/main" id="{9219163C-A983-A8FB-9F9D-704DC463B5C8}"/>
              </a:ext>
            </a:extLst>
          </p:cNvPr>
          <p:cNvSpPr>
            <a:spLocks noChangeAspect="1" noChangeArrowheads="1"/>
          </p:cNvSpPr>
          <p:nvPr/>
        </p:nvSpPr>
        <p:spPr bwMode="auto">
          <a:xfrm rot="16200000">
            <a:off x="11891029" y="802494"/>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5" name="TextBox 4">
            <a:extLst>
              <a:ext uri="{FF2B5EF4-FFF2-40B4-BE49-F238E27FC236}">
                <a16:creationId xmlns:a16="http://schemas.microsoft.com/office/drawing/2014/main" id="{874D9A6A-BC86-A30A-6A2C-10ED365556F2}"/>
              </a:ext>
            </a:extLst>
          </p:cNvPr>
          <p:cNvSpPr txBox="1"/>
          <p:nvPr/>
        </p:nvSpPr>
        <p:spPr>
          <a:xfrm>
            <a:off x="1889757" y="3778371"/>
            <a:ext cx="20970242" cy="9202519"/>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lvl="0" defTabSz="914400" eaLnBrk="0" fontAlgn="base" hangingPunct="0">
              <a:lnSpc>
                <a:spcPct val="100000"/>
              </a:lnSpc>
              <a:spcBef>
                <a:spcPct val="0"/>
              </a:spcBef>
              <a:spcAft>
                <a:spcPct val="0"/>
              </a:spcAft>
              <a:buFontTx/>
              <a:buChar char="•"/>
            </a:pPr>
            <a:r>
              <a:rPr lang="id-ID" altLang="id-ID" sz="3700" b="1" dirty="0">
                <a:latin typeface="Arial" panose="020B0604020202020204" pitchFamily="34" charset="0"/>
              </a:rPr>
              <a:t>Berdamai dengan Kesalahan Masa Lalu</a:t>
            </a:r>
            <a:br>
              <a:rPr lang="id-ID" altLang="id-ID" sz="3700" dirty="0">
                <a:latin typeface="Arial" panose="020B0604020202020204" pitchFamily="34" charset="0"/>
              </a:rPr>
            </a:br>
            <a:r>
              <a:rPr lang="id-ID" altLang="id-ID" sz="3700" dirty="0">
                <a:latin typeface="Arial" panose="020B0604020202020204" pitchFamily="34" charset="0"/>
              </a:rPr>
              <a:t>Semua orang pernah melakukan kesalahan. Bagian dari menerima diri adalah melepaskan penyesalan yang berlebihan atau rasa bersalah terhadap kesalahan masa lalu. Belajar dari kesalahan, tapi tidak membiarkannya mendefinisikan siapa diri kita saat ini.</a:t>
            </a:r>
          </a:p>
          <a:p>
            <a:pPr lvl="0" defTabSz="914400" eaLnBrk="0" fontAlgn="base" hangingPunct="0">
              <a:lnSpc>
                <a:spcPct val="100000"/>
              </a:lnSpc>
              <a:spcBef>
                <a:spcPct val="0"/>
              </a:spcBef>
              <a:spcAft>
                <a:spcPct val="0"/>
              </a:spcAft>
            </a:pPr>
            <a:endParaRPr lang="id-ID" altLang="id-ID" sz="3700" dirty="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altLang="id-ID" sz="3700" b="1" dirty="0">
                <a:latin typeface="Arial" panose="020B0604020202020204" pitchFamily="34" charset="0"/>
              </a:rPr>
              <a:t>Tidak Membandingkan Diri dengan Orang Lain</a:t>
            </a:r>
            <a:br>
              <a:rPr lang="id-ID" altLang="id-ID" sz="3700" dirty="0">
                <a:latin typeface="Arial" panose="020B0604020202020204" pitchFamily="34" charset="0"/>
              </a:rPr>
            </a:br>
            <a:r>
              <a:rPr lang="id-ID" altLang="id-ID" sz="3700" dirty="0">
                <a:latin typeface="Arial" panose="020B0604020202020204" pitchFamily="34" charset="0"/>
              </a:rPr>
              <a:t>Membandingkan diri dengan orang lain sering kali menjadi sumber ketidakpuasan dan ketidakbahagiaan. Fokus pada perjalananmu sendiri dan ingat bahwa setiap orang memiliki jalan hidup yang berbeda. Menerima diri berarti menghargai kemajuan dan pencapaianmu, meskipun berbeda dari orang lain.</a:t>
            </a:r>
          </a:p>
          <a:p>
            <a:pPr lvl="0" defTabSz="914400" eaLnBrk="0" fontAlgn="base" hangingPunct="0">
              <a:lnSpc>
                <a:spcPct val="100000"/>
              </a:lnSpc>
              <a:spcBef>
                <a:spcPct val="0"/>
              </a:spcBef>
              <a:spcAft>
                <a:spcPct val="0"/>
              </a:spcAft>
            </a:pPr>
            <a:endParaRPr lang="id-ID" altLang="id-ID" sz="3700" dirty="0">
              <a:latin typeface="Arial" panose="020B0604020202020204" pitchFamily="34" charset="0"/>
            </a:endParaRPr>
          </a:p>
          <a:p>
            <a:pPr lvl="0" defTabSz="914400" eaLnBrk="0" fontAlgn="base" hangingPunct="0">
              <a:lnSpc>
                <a:spcPct val="100000"/>
              </a:lnSpc>
              <a:spcBef>
                <a:spcPct val="0"/>
              </a:spcBef>
              <a:spcAft>
                <a:spcPct val="0"/>
              </a:spcAft>
              <a:buFontTx/>
              <a:buChar char="•"/>
            </a:pPr>
            <a:r>
              <a:rPr lang="id-ID" altLang="id-ID" sz="3700" b="1" dirty="0">
                <a:latin typeface="Arial" panose="020B0604020202020204" pitchFamily="34" charset="0"/>
              </a:rPr>
              <a:t>Mengasihi dan Memperlakukan Diri dengan Baik</a:t>
            </a:r>
            <a:br>
              <a:rPr lang="id-ID" altLang="id-ID" sz="3700" dirty="0">
                <a:latin typeface="Arial" panose="020B0604020202020204" pitchFamily="34" charset="0"/>
              </a:rPr>
            </a:br>
            <a:r>
              <a:rPr lang="id-ID" altLang="id-ID" sz="3700" dirty="0">
                <a:latin typeface="Arial" panose="020B0604020202020204" pitchFamily="34" charset="0"/>
              </a:rPr>
              <a:t>Memberikan cinta dan perhatian kepada diri sendiri sama pentingnya dengan memberikannya kepada orang lain. Praktik perawatan diri, seperti menjaga kesehatan fisik, mental, dan emosional, merupakan wujud dari penerimaan diri.</a:t>
            </a:r>
          </a:p>
        </p:txBody>
      </p:sp>
      <p:sp>
        <p:nvSpPr>
          <p:cNvPr id="13" name="TextBox 12">
            <a:extLst>
              <a:ext uri="{FF2B5EF4-FFF2-40B4-BE49-F238E27FC236}">
                <a16:creationId xmlns:a16="http://schemas.microsoft.com/office/drawing/2014/main" id="{559F3D97-195B-D567-6F17-09323D4692EB}"/>
              </a:ext>
            </a:extLst>
          </p:cNvPr>
          <p:cNvSpPr txBox="1"/>
          <p:nvPr/>
        </p:nvSpPr>
        <p:spPr>
          <a:xfrm>
            <a:off x="1786521" y="632291"/>
            <a:ext cx="21176714" cy="2529923"/>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Berikut beberapa langkah dalam proses menerima diri:</a:t>
            </a:r>
            <a:endParaRPr lang="en-US" dirty="0"/>
          </a:p>
        </p:txBody>
      </p:sp>
    </p:spTree>
    <p:extLst>
      <p:ext uri="{BB962C8B-B14F-4D97-AF65-F5344CB8AC3E}">
        <p14:creationId xmlns:p14="http://schemas.microsoft.com/office/powerpoint/2010/main" val="85160716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F3D6A9-E500-149E-1CBF-3D5443BFDCAF}"/>
              </a:ext>
            </a:extLst>
          </p:cNvPr>
          <p:cNvSpPr/>
          <p:nvPr/>
        </p:nvSpPr>
        <p:spPr>
          <a:xfrm>
            <a:off x="1520825" y="3416060"/>
            <a:ext cx="21597967" cy="102999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reeform 25">
            <a:extLst>
              <a:ext uri="{FF2B5EF4-FFF2-40B4-BE49-F238E27FC236}">
                <a16:creationId xmlns:a16="http://schemas.microsoft.com/office/drawing/2014/main" id="{9219163C-A983-A8FB-9F9D-704DC463B5C8}"/>
              </a:ext>
            </a:extLst>
          </p:cNvPr>
          <p:cNvSpPr>
            <a:spLocks noChangeAspect="1" noChangeArrowheads="1"/>
          </p:cNvSpPr>
          <p:nvPr/>
        </p:nvSpPr>
        <p:spPr bwMode="auto">
          <a:xfrm rot="16200000">
            <a:off x="8457715" y="3200638"/>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5" name="TextBox 4">
            <a:extLst>
              <a:ext uri="{FF2B5EF4-FFF2-40B4-BE49-F238E27FC236}">
                <a16:creationId xmlns:a16="http://schemas.microsoft.com/office/drawing/2014/main" id="{874D9A6A-BC86-A30A-6A2C-10ED365556F2}"/>
              </a:ext>
            </a:extLst>
          </p:cNvPr>
          <p:cNvSpPr txBox="1"/>
          <p:nvPr/>
        </p:nvSpPr>
        <p:spPr>
          <a:xfrm>
            <a:off x="1561950" y="3338479"/>
            <a:ext cx="21746621" cy="10455170"/>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700" b="1" dirty="0"/>
              <a:t>Membentuk Hubungan yang Mendukung</a:t>
            </a:r>
            <a:br>
              <a:rPr lang="id-ID" sz="3700" dirty="0"/>
            </a:br>
            <a:r>
              <a:rPr lang="id-ID" sz="3700" dirty="0"/>
              <a:t>Lingkungan sosial yang mendukung dapat membantu dalam proses menerima diri. Berada di sekitar orang-orang yang menerima kamu apa adanya, yang menghargai dan mendukung perkembanganmu, akan memperkuat penerimaan diri.</a:t>
            </a:r>
          </a:p>
          <a:p>
            <a:endParaRPr lang="id-ID" sz="3700" dirty="0"/>
          </a:p>
          <a:p>
            <a:r>
              <a:rPr lang="id-ID" sz="3700" b="1" dirty="0"/>
              <a:t>Mengatasi Rasa Malu dan Kritik Diri</a:t>
            </a:r>
            <a:br>
              <a:rPr lang="id-ID" sz="3700" dirty="0"/>
            </a:br>
            <a:r>
              <a:rPr lang="id-ID" sz="3700" dirty="0"/>
              <a:t>Rasa malu atau kritik diri yang berlebihan bisa menghalangi proses menerima diri. Belajar untuk menantang pikiran negatif ini dan menggantinya dengan pandangan yang lebih realistis dan penuh kasih adalah bagian penting dari perjalanan penerimaan diri.</a:t>
            </a:r>
          </a:p>
          <a:p>
            <a:endParaRPr lang="id-ID" sz="3700" dirty="0"/>
          </a:p>
          <a:p>
            <a:r>
              <a:rPr lang="id-ID" sz="3700" dirty="0"/>
              <a:t>Menerima diri adalah fondasi untuk mencintai diri sendiri dan mencapai keseimbangan emosional. Ini membuka pintu bagi pertumbuhan pribadi yang lebih baik dan memungkinkan kita hidup dengan lebih damai, tanpa terus-menerus mengejar standar eksternal atau perfeksionisme yang tidak realistis.</a:t>
            </a:r>
          </a:p>
        </p:txBody>
      </p:sp>
      <p:sp>
        <p:nvSpPr>
          <p:cNvPr id="13" name="TextBox 12">
            <a:extLst>
              <a:ext uri="{FF2B5EF4-FFF2-40B4-BE49-F238E27FC236}">
                <a16:creationId xmlns:a16="http://schemas.microsoft.com/office/drawing/2014/main" id="{559F3D97-195B-D567-6F17-09323D4692EB}"/>
              </a:ext>
            </a:extLst>
          </p:cNvPr>
          <p:cNvSpPr txBox="1"/>
          <p:nvPr/>
        </p:nvSpPr>
        <p:spPr>
          <a:xfrm>
            <a:off x="1731451" y="701532"/>
            <a:ext cx="21176714" cy="2529923"/>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Berikut beberapa langkah dalam proses menerima diri:</a:t>
            </a:r>
            <a:endParaRPr lang="en-US" dirty="0"/>
          </a:p>
        </p:txBody>
      </p:sp>
    </p:spTree>
    <p:extLst>
      <p:ext uri="{BB962C8B-B14F-4D97-AF65-F5344CB8AC3E}">
        <p14:creationId xmlns:p14="http://schemas.microsoft.com/office/powerpoint/2010/main" val="100335986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ED71CAD0-00C0-3D0B-F4E4-111D97CDDE33}"/>
              </a:ext>
            </a:extLst>
          </p:cNvPr>
          <p:cNvSpPr>
            <a:spLocks noChangeAspect="1" noChangeArrowheads="1"/>
          </p:cNvSpPr>
          <p:nvPr/>
        </p:nvSpPr>
        <p:spPr bwMode="auto">
          <a:xfrm rot="9775174">
            <a:off x="-2671040" y="908454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pic>
        <p:nvPicPr>
          <p:cNvPr id="13" name="Picture Placeholder 12">
            <a:extLst>
              <a:ext uri="{FF2B5EF4-FFF2-40B4-BE49-F238E27FC236}">
                <a16:creationId xmlns:a16="http://schemas.microsoft.com/office/drawing/2014/main" id="{EF1C67B2-B53E-6C1C-5047-4E418F223D14}"/>
              </a:ext>
            </a:extLst>
          </p:cNvPr>
          <p:cNvPicPr>
            <a:picLocks noGrp="1" noChangeAspect="1"/>
          </p:cNvPicPr>
          <p:nvPr>
            <p:ph type="pic" sz="quarter" idx="28"/>
          </p:nvPr>
        </p:nvPicPr>
        <p:blipFill>
          <a:blip r:embed="rId3" cstate="screen">
            <a:extLst>
              <a:ext uri="{28A0092B-C50C-407E-A947-70E740481C1C}">
                <a14:useLocalDpi xmlns:a14="http://schemas.microsoft.com/office/drawing/2010/main"/>
              </a:ext>
            </a:extLst>
          </a:blip>
          <a:srcRect t="55" b="55"/>
          <a:stretch>
            <a:fillRect/>
          </a:stretch>
        </p:blipFill>
        <p:spPr/>
      </p:pic>
      <p:pic>
        <p:nvPicPr>
          <p:cNvPr id="15" name="Picture Placeholder 14">
            <a:extLst>
              <a:ext uri="{FF2B5EF4-FFF2-40B4-BE49-F238E27FC236}">
                <a16:creationId xmlns:a16="http://schemas.microsoft.com/office/drawing/2014/main" id="{5D0D5C6C-4B0B-6678-E3BD-EAF855E1AC8D}"/>
              </a:ext>
            </a:extLst>
          </p:cNvPr>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l="67" r="67"/>
          <a:stretch>
            <a:fillRect/>
          </a:stretch>
        </p:blipFill>
        <p:spPr/>
      </p:pic>
      <p:pic>
        <p:nvPicPr>
          <p:cNvPr id="17" name="Picture Placeholder 16">
            <a:extLst>
              <a:ext uri="{FF2B5EF4-FFF2-40B4-BE49-F238E27FC236}">
                <a16:creationId xmlns:a16="http://schemas.microsoft.com/office/drawing/2014/main" id="{9106371C-C085-BEED-B2A6-A469396DBA8F}"/>
              </a:ext>
            </a:extLst>
          </p:cNvPr>
          <p:cNvPicPr>
            <a:picLocks noGrp="1" noChangeAspect="1"/>
          </p:cNvPicPr>
          <p:nvPr>
            <p:ph type="pic" sz="quarter" idx="30"/>
          </p:nvPr>
        </p:nvPicPr>
        <p:blipFill>
          <a:blip r:embed="rId5" cstate="screen">
            <a:extLst>
              <a:ext uri="{28A0092B-C50C-407E-A947-70E740481C1C}">
                <a14:useLocalDpi xmlns:a14="http://schemas.microsoft.com/office/drawing/2010/main"/>
              </a:ext>
            </a:extLst>
          </a:blip>
          <a:srcRect l="67" r="67"/>
          <a:stretch>
            <a:fillRect/>
          </a:stretch>
        </p:blipFill>
        <p:spPr/>
      </p:pic>
      <p:sp>
        <p:nvSpPr>
          <p:cNvPr id="10" name="Freeform 25">
            <a:extLst>
              <a:ext uri="{FF2B5EF4-FFF2-40B4-BE49-F238E27FC236}">
                <a16:creationId xmlns:a16="http://schemas.microsoft.com/office/drawing/2014/main" id="{49DC5AE6-5075-71F1-06CC-83A2C6D62BC4}"/>
              </a:ext>
            </a:extLst>
          </p:cNvPr>
          <p:cNvSpPr>
            <a:spLocks noChangeAspect="1" noChangeArrowheads="1"/>
          </p:cNvSpPr>
          <p:nvPr/>
        </p:nvSpPr>
        <p:spPr bwMode="auto">
          <a:xfrm rot="10800000">
            <a:off x="18477792" y="-448257"/>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6" name="TextBox 5">
            <a:extLst>
              <a:ext uri="{FF2B5EF4-FFF2-40B4-BE49-F238E27FC236}">
                <a16:creationId xmlns:a16="http://schemas.microsoft.com/office/drawing/2014/main" id="{A3AAD265-9B06-D3B2-89F3-8D436B4E1519}"/>
              </a:ext>
            </a:extLst>
          </p:cNvPr>
          <p:cNvSpPr txBox="1"/>
          <p:nvPr/>
        </p:nvSpPr>
        <p:spPr>
          <a:xfrm>
            <a:off x="13161406" y="951456"/>
            <a:ext cx="5764960" cy="3739550"/>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9600" b="1" dirty="0"/>
              <a:t>TERIMA KASIH </a:t>
            </a:r>
            <a:endParaRPr lang="en-US" sz="9600" dirty="0"/>
          </a:p>
        </p:txBody>
      </p:sp>
      <p:pic>
        <p:nvPicPr>
          <p:cNvPr id="1026" name="Picture 2" descr="https://i.pinimg.com/originals/4b/09/0e/4b090ef1cd04d08de2e8d3edf7da213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9232" y="1311215"/>
            <a:ext cx="11490812" cy="1149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9156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48A25C-03CC-8AEC-1E6C-378BB658A63B}"/>
              </a:ext>
            </a:extLst>
          </p:cNvPr>
          <p:cNvSpPr/>
          <p:nvPr/>
        </p:nvSpPr>
        <p:spPr>
          <a:xfrm>
            <a:off x="1520824" y="3251200"/>
            <a:ext cx="11280775" cy="1046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Freeform 25">
            <a:extLst>
              <a:ext uri="{FF2B5EF4-FFF2-40B4-BE49-F238E27FC236}">
                <a16:creationId xmlns:a16="http://schemas.microsoft.com/office/drawing/2014/main" id="{4C244826-2FE7-070A-49EF-A6807DDECBF5}"/>
              </a:ext>
            </a:extLst>
          </p:cNvPr>
          <p:cNvSpPr>
            <a:spLocks noChangeAspect="1" noChangeArrowheads="1"/>
          </p:cNvSpPr>
          <p:nvPr/>
        </p:nvSpPr>
        <p:spPr bwMode="auto">
          <a:xfrm>
            <a:off x="390915" y="12118057"/>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1"/>
          </a:solidFill>
          <a:ln>
            <a:noFill/>
          </a:ln>
          <a:effectLst/>
        </p:spPr>
        <p:txBody>
          <a:bodyPr wrap="none" anchor="ctr"/>
          <a:lstStyle/>
          <a:p>
            <a:endParaRPr lang="en-US" sz="6532"/>
          </a:p>
        </p:txBody>
      </p:sp>
      <p:sp>
        <p:nvSpPr>
          <p:cNvPr id="10" name="Freeform 9">
            <a:extLst>
              <a:ext uri="{FF2B5EF4-FFF2-40B4-BE49-F238E27FC236}">
                <a16:creationId xmlns:a16="http://schemas.microsoft.com/office/drawing/2014/main" id="{062ECB46-6A34-382F-CC5D-6745B85FB1AD}"/>
              </a:ext>
            </a:extLst>
          </p:cNvPr>
          <p:cNvSpPr>
            <a:spLocks noChangeAspect="1" noChangeArrowheads="1"/>
          </p:cNvSpPr>
          <p:nvPr/>
        </p:nvSpPr>
        <p:spPr bwMode="auto">
          <a:xfrm rot="3156438">
            <a:off x="9989387" y="110777"/>
            <a:ext cx="5161789" cy="3438193"/>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3"/>
          </a:solidFill>
          <a:ln>
            <a:noFill/>
          </a:ln>
          <a:effectLst/>
        </p:spPr>
        <p:txBody>
          <a:bodyPr wrap="square" anchor="ctr">
            <a:noAutofit/>
          </a:bodyPr>
          <a:lstStyle/>
          <a:p>
            <a:endParaRPr lang="en-US" sz="6532"/>
          </a:p>
        </p:txBody>
      </p:sp>
      <p:sp>
        <p:nvSpPr>
          <p:cNvPr id="5" name="TextBox 4">
            <a:extLst>
              <a:ext uri="{FF2B5EF4-FFF2-40B4-BE49-F238E27FC236}">
                <a16:creationId xmlns:a16="http://schemas.microsoft.com/office/drawing/2014/main" id="{A3557626-2046-CDCA-FB6C-2D21DC563687}"/>
              </a:ext>
            </a:extLst>
          </p:cNvPr>
          <p:cNvSpPr txBox="1"/>
          <p:nvPr/>
        </p:nvSpPr>
        <p:spPr>
          <a:xfrm>
            <a:off x="1955737" y="4048317"/>
            <a:ext cx="10845861" cy="7894469"/>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900" dirty="0"/>
              <a:t>Tipe-tipe fisik manusia secara umum sering diklasifikasikan berdasarkan </a:t>
            </a:r>
            <a:r>
              <a:rPr lang="id-ID" sz="3900" i="1" dirty="0"/>
              <a:t>bentuk tubuh</a:t>
            </a:r>
            <a:r>
              <a:rPr lang="id-ID" sz="3900" dirty="0"/>
              <a:t> dan </a:t>
            </a:r>
            <a:r>
              <a:rPr lang="id-ID" sz="3900" i="1" dirty="0"/>
              <a:t>karakteristik fisik yang berbeda</a:t>
            </a:r>
            <a:r>
              <a:rPr lang="id-ID" sz="3900" dirty="0"/>
              <a:t>. </a:t>
            </a:r>
          </a:p>
          <a:p>
            <a:r>
              <a:rPr lang="id-ID" sz="3900" dirty="0"/>
              <a:t>Salah satu cara yang paling dikenal untuk mengelompokkan tipe fisik adalah melalui </a:t>
            </a:r>
            <a:r>
              <a:rPr lang="id-ID" sz="3900" b="1" dirty="0"/>
              <a:t>Somatotype</a:t>
            </a:r>
            <a:r>
              <a:rPr lang="id-ID" sz="3900" dirty="0"/>
              <a:t> yang dikembangkan oleh William H. Sheldon pada tahun 1940-an. Sheldon membagi tubuh manusia menjadi tiga tipe dasar:</a:t>
            </a:r>
            <a:endParaRPr lang="en-US" sz="3900" dirty="0"/>
          </a:p>
        </p:txBody>
      </p:sp>
      <p:sp>
        <p:nvSpPr>
          <p:cNvPr id="3" name="TextBox 2">
            <a:extLst>
              <a:ext uri="{FF2B5EF4-FFF2-40B4-BE49-F238E27FC236}">
                <a16:creationId xmlns:a16="http://schemas.microsoft.com/office/drawing/2014/main" id="{1786236B-5795-04B5-006F-B2A84D4875A6}"/>
              </a:ext>
            </a:extLst>
          </p:cNvPr>
          <p:cNvSpPr txBox="1"/>
          <p:nvPr/>
        </p:nvSpPr>
        <p:spPr>
          <a:xfrm>
            <a:off x="1924826" y="2006372"/>
            <a:ext cx="9064721" cy="1244828"/>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r>
              <a:rPr lang="id-ID" dirty="0"/>
              <a:t>Tipe-tipe Fisik </a:t>
            </a:r>
            <a:endParaRPr lang="en-US" dirty="0"/>
          </a:p>
        </p:txBody>
      </p:sp>
      <p:pic>
        <p:nvPicPr>
          <p:cNvPr id="2050" name="Picture 2" descr="Pin ini berisi gambar: Blue Flame GIF - Blue Flame Flame - Discover &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236513" y="3251200"/>
            <a:ext cx="11141137" cy="1046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7261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037619" y="3027705"/>
            <a:ext cx="17854894" cy="919482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500" dirty="0"/>
              <a:t>Tubuh cenderung kurus, ramping, dengan sedikit lemak tubuh.</a:t>
            </a:r>
          </a:p>
          <a:p>
            <a:r>
              <a:rPr lang="id-ID" sz="3500" dirty="0"/>
              <a:t>Biasanya memiliki lengan dan kaki yang panjang.</a:t>
            </a:r>
          </a:p>
          <a:p>
            <a:r>
              <a:rPr lang="id-ID" sz="3500" dirty="0"/>
              <a:t>Dada dan bahu relatif sempit.</a:t>
            </a:r>
          </a:p>
          <a:p>
            <a:r>
              <a:rPr lang="id-ID" sz="3500" dirty="0"/>
              <a:t>Metabolisme cepat, sehingga sulit untuk menambah berat badan dan otot.</a:t>
            </a:r>
          </a:p>
          <a:p>
            <a:r>
              <a:rPr lang="id-ID" sz="3500" dirty="0"/>
              <a:t>Biasanya individu dengan tipe ini terlihat lebih ringan dan memiliki struktur tulang yang kecil.</a:t>
            </a:r>
          </a:p>
          <a:p>
            <a:r>
              <a:rPr lang="id-ID" sz="3500" b="1" dirty="0"/>
              <a:t>Kelebihan:</a:t>
            </a:r>
          </a:p>
          <a:p>
            <a:r>
              <a:rPr lang="id-ID" sz="3500" dirty="0"/>
              <a:t>Mudah mempertahankan bentuk tubuh yang ramping.</a:t>
            </a:r>
          </a:p>
          <a:p>
            <a:r>
              <a:rPr lang="id-ID" sz="3500" dirty="0"/>
              <a:t>Cocok untuk aktivitas seperti lari jarak jauh dan olahraga yang membutuhkan ketahanan.</a:t>
            </a:r>
          </a:p>
          <a:p>
            <a:r>
              <a:rPr lang="id-ID" sz="3500" b="1" dirty="0"/>
              <a:t>Kekurangan:</a:t>
            </a:r>
          </a:p>
          <a:p>
            <a:r>
              <a:rPr lang="id-ID" sz="3500" dirty="0"/>
              <a:t>Sulit menambah massa otot dan berat badan.</a:t>
            </a:r>
          </a:p>
          <a:p>
            <a:r>
              <a:rPr lang="id-ID" sz="3500" dirty="0"/>
              <a:t>Lebih rentan terhadap kelelahan jika tidak mendapatkan cukup nutrisi.</a:t>
            </a:r>
          </a:p>
        </p:txBody>
      </p:sp>
      <p:sp>
        <p:nvSpPr>
          <p:cNvPr id="12" name="TextBox 11">
            <a:extLst>
              <a:ext uri="{FF2B5EF4-FFF2-40B4-BE49-F238E27FC236}">
                <a16:creationId xmlns:a16="http://schemas.microsoft.com/office/drawing/2014/main" id="{ADF871AD-5D29-CD17-30B8-9DF903155A33}"/>
              </a:ext>
            </a:extLst>
          </p:cNvPr>
          <p:cNvSpPr txBox="1"/>
          <p:nvPr/>
        </p:nvSpPr>
        <p:spPr>
          <a:xfrm>
            <a:off x="2295498" y="1152082"/>
            <a:ext cx="7938927" cy="764633"/>
          </a:xfrm>
          <a:prstGeom prst="rect">
            <a:avLst/>
          </a:prstGeom>
          <a:noFill/>
        </p:spPr>
        <p:txBody>
          <a:bodyPr wrap="square" rtlCol="0" anchor="b">
            <a:spAutoFit/>
          </a:bodyPr>
          <a:lstStyle>
            <a:defPPr>
              <a:defRPr lang="en-US"/>
            </a:defPPr>
            <a:lvl1pPr>
              <a:defRPr sz="4200" b="1" spc="300">
                <a:solidFill>
                  <a:schemeClr val="tx2"/>
                </a:solidFill>
                <a:latin typeface="Open Sans ExtraBold" pitchFamily="2" charset="0"/>
                <a:ea typeface="Open Sans ExtraBold" pitchFamily="2" charset="0"/>
                <a:cs typeface="Open Sans ExtraBold" pitchFamily="2" charset="0"/>
              </a:defRPr>
            </a:lvl1pPr>
          </a:lstStyle>
          <a:p>
            <a:r>
              <a:rPr lang="id-ID" dirty="0"/>
              <a:t>1. Ectomorph</a:t>
            </a:r>
            <a:endParaRPr lang="en-US" dirty="0"/>
          </a:p>
        </p:txBody>
      </p:sp>
      <p:pic>
        <p:nvPicPr>
          <p:cNvPr id="5122" name="Picture 2" descr="https://i.pinimg.com/originals/38/48/bb/3848bbb26277488b6b26aef3193d9fab.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05650" y="7695136"/>
            <a:ext cx="4572000" cy="4572000"/>
          </a:xfrm>
          <a:prstGeom prst="rect">
            <a:avLst/>
          </a:prstGeom>
          <a:noFill/>
          <a:extLst/>
        </p:spPr>
      </p:pic>
    </p:spTree>
    <p:extLst>
      <p:ext uri="{BB962C8B-B14F-4D97-AF65-F5344CB8AC3E}">
        <p14:creationId xmlns:p14="http://schemas.microsoft.com/office/powerpoint/2010/main" val="22577438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037619" y="2736058"/>
            <a:ext cx="18475996" cy="9454896"/>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600" dirty="0"/>
              <a:t>Tubuh atletis, berotot, dengan bahu yang lebar dan pinggang yang sempit.</a:t>
            </a:r>
          </a:p>
          <a:p>
            <a:r>
              <a:rPr lang="id-ID" sz="3600" dirty="0"/>
              <a:t>Struktur tubuh yang lebih kuat dan proporsional.</a:t>
            </a:r>
          </a:p>
          <a:p>
            <a:r>
              <a:rPr lang="id-ID" sz="3600" dirty="0"/>
              <a:t>Otot mudah terbentuk, dan tubuh terlihat lebih bugar dengan usaha yang relatif sedikit.</a:t>
            </a:r>
          </a:p>
          <a:p>
            <a:r>
              <a:rPr lang="id-ID" sz="3600" dirty="0"/>
              <a:t>Metabolisme sedang, mudah menambah atau mengurangi berat badan tergantung pada gaya hidup.</a:t>
            </a:r>
          </a:p>
          <a:p>
            <a:r>
              <a:rPr lang="id-ID" sz="3600" b="1" dirty="0"/>
              <a:t>Kelebihan:</a:t>
            </a:r>
          </a:p>
          <a:p>
            <a:r>
              <a:rPr lang="id-ID" sz="3600" dirty="0"/>
              <a:t>Mudah menambah massa otot dan mempertahankan kekuatan fisik.</a:t>
            </a:r>
          </a:p>
          <a:p>
            <a:r>
              <a:rPr lang="id-ID" sz="3600" dirty="0"/>
              <a:t>Sangat cocok untuk berbagai jenis olahraga yang membutuhkan kekuatan dan kecepatan, seperti angkat beban atau atletik.</a:t>
            </a:r>
          </a:p>
          <a:p>
            <a:r>
              <a:rPr lang="id-ID" sz="3600" b="1" dirty="0"/>
              <a:t>Kekurangan:</a:t>
            </a:r>
          </a:p>
          <a:p>
            <a:r>
              <a:rPr lang="id-ID" sz="3600" dirty="0"/>
              <a:t>Jika tidak dikendalikan, bisa cenderung menambah lemak tubuh dengan cepat.</a:t>
            </a:r>
          </a:p>
        </p:txBody>
      </p:sp>
      <p:sp>
        <p:nvSpPr>
          <p:cNvPr id="12" name="TextBox 11">
            <a:extLst>
              <a:ext uri="{FF2B5EF4-FFF2-40B4-BE49-F238E27FC236}">
                <a16:creationId xmlns:a16="http://schemas.microsoft.com/office/drawing/2014/main" id="{ADF871AD-5D29-CD17-30B8-9DF903155A33}"/>
              </a:ext>
            </a:extLst>
          </p:cNvPr>
          <p:cNvSpPr txBox="1"/>
          <p:nvPr/>
        </p:nvSpPr>
        <p:spPr>
          <a:xfrm>
            <a:off x="2295498" y="1152082"/>
            <a:ext cx="7938927" cy="764633"/>
          </a:xfrm>
          <a:prstGeom prst="rect">
            <a:avLst/>
          </a:prstGeom>
          <a:noFill/>
        </p:spPr>
        <p:txBody>
          <a:bodyPr wrap="square" rtlCol="0" anchor="b">
            <a:spAutoFit/>
          </a:bodyPr>
          <a:lstStyle>
            <a:defPPr>
              <a:defRPr lang="en-US"/>
            </a:defPPr>
            <a:lvl1pPr>
              <a:defRPr sz="4200" b="1" spc="300">
                <a:solidFill>
                  <a:schemeClr val="tx2"/>
                </a:solidFill>
                <a:latin typeface="Open Sans ExtraBold" pitchFamily="2" charset="0"/>
                <a:ea typeface="Open Sans ExtraBold" pitchFamily="2" charset="0"/>
                <a:cs typeface="Open Sans ExtraBold" pitchFamily="2" charset="0"/>
              </a:defRPr>
            </a:lvl1pPr>
          </a:lstStyle>
          <a:p>
            <a:r>
              <a:rPr lang="id-ID" dirty="0"/>
              <a:t>2. Mesomorph</a:t>
            </a:r>
            <a:endParaRPr lang="en-US" dirty="0"/>
          </a:p>
        </p:txBody>
      </p:sp>
      <p:pic>
        <p:nvPicPr>
          <p:cNvPr id="7170" name="Picture 2" descr="https://i.pinimg.com/originals/2f/6d/f3/2f6df3ef9336eedb398ad1f44f89ac3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00211" y="2367976"/>
            <a:ext cx="3242645" cy="568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6610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1975585" y="2961988"/>
            <a:ext cx="18313743" cy="9265613"/>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3300" dirty="0"/>
              <a:t>Tubuh cenderung lebih besar dan bulat, dengan persentase lemak tubuh yang lebih tinggi.</a:t>
            </a:r>
          </a:p>
          <a:p>
            <a:r>
              <a:rPr lang="id-ID" sz="3300" dirty="0"/>
              <a:t>Bentuk tubuh yang lebih pendek dengan pinggang dan pinggul yang lebih lebar.</a:t>
            </a:r>
          </a:p>
          <a:p>
            <a:r>
              <a:rPr lang="id-ID" sz="3300" dirty="0"/>
              <a:t>Metabolisme lebih lambat, sehingga cenderung lebih mudah menambah berat badan.</a:t>
            </a:r>
          </a:p>
          <a:p>
            <a:r>
              <a:rPr lang="id-ID" sz="3300" dirty="0"/>
              <a:t>Kesulitan untuk menurunkan berat badan dan mempertahankan bentuk tubuh ramping.</a:t>
            </a:r>
          </a:p>
          <a:p>
            <a:r>
              <a:rPr lang="id-ID" sz="3300" b="1" dirty="0"/>
              <a:t>Kelebihan:</a:t>
            </a:r>
          </a:p>
          <a:p>
            <a:r>
              <a:rPr lang="id-ID" sz="3300" dirty="0"/>
              <a:t>Memiliki kekuatan alami yang baik, terutama dalam hal kekuatan fisik.</a:t>
            </a:r>
          </a:p>
          <a:p>
            <a:r>
              <a:rPr lang="id-ID" sz="3300" dirty="0"/>
              <a:t>Cocok untuk olahraga yang membutuhkan tenaga dan kekuatan, seperti powerlifting.</a:t>
            </a:r>
          </a:p>
          <a:p>
            <a:r>
              <a:rPr lang="id-ID" sz="3300" b="1" dirty="0"/>
              <a:t>Kekurangan:</a:t>
            </a:r>
          </a:p>
          <a:p>
            <a:r>
              <a:rPr lang="id-ID" sz="3300" dirty="0"/>
              <a:t>Sulit menurunkan lemak tubuh dan mempertahankan berat badan yang ideal.</a:t>
            </a:r>
          </a:p>
          <a:p>
            <a:r>
              <a:rPr lang="id-ID" sz="3300" dirty="0"/>
              <a:t>Membutuhkan usaha ekstra untuk menjaga kesehatan dan kebugaran.</a:t>
            </a:r>
          </a:p>
        </p:txBody>
      </p:sp>
      <p:sp>
        <p:nvSpPr>
          <p:cNvPr id="12" name="TextBox 11">
            <a:extLst>
              <a:ext uri="{FF2B5EF4-FFF2-40B4-BE49-F238E27FC236}">
                <a16:creationId xmlns:a16="http://schemas.microsoft.com/office/drawing/2014/main" id="{ADF871AD-5D29-CD17-30B8-9DF903155A33}"/>
              </a:ext>
            </a:extLst>
          </p:cNvPr>
          <p:cNvSpPr txBox="1"/>
          <p:nvPr/>
        </p:nvSpPr>
        <p:spPr>
          <a:xfrm>
            <a:off x="2295498" y="1152082"/>
            <a:ext cx="7938927" cy="764633"/>
          </a:xfrm>
          <a:prstGeom prst="rect">
            <a:avLst/>
          </a:prstGeom>
          <a:noFill/>
        </p:spPr>
        <p:txBody>
          <a:bodyPr wrap="square" rtlCol="0" anchor="b">
            <a:spAutoFit/>
          </a:bodyPr>
          <a:lstStyle>
            <a:defPPr>
              <a:defRPr lang="en-US"/>
            </a:defPPr>
            <a:lvl1pPr>
              <a:defRPr sz="4200" b="1" spc="300">
                <a:solidFill>
                  <a:schemeClr val="tx2"/>
                </a:solidFill>
                <a:latin typeface="Open Sans ExtraBold" pitchFamily="2" charset="0"/>
                <a:ea typeface="Open Sans ExtraBold" pitchFamily="2" charset="0"/>
                <a:cs typeface="Open Sans ExtraBold" pitchFamily="2" charset="0"/>
              </a:defRPr>
            </a:lvl1pPr>
          </a:lstStyle>
          <a:p>
            <a:r>
              <a:rPr lang="id-ID" dirty="0"/>
              <a:t>3. Endomorph</a:t>
            </a:r>
            <a:endParaRPr lang="en-US" dirty="0"/>
          </a:p>
        </p:txBody>
      </p:sp>
      <p:pic>
        <p:nvPicPr>
          <p:cNvPr id="8194" name="Picture 2" descr="https://i.pinimg.com/originals/cb/52/ef/cb52eff327f1711a70189cd4402cc3a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167530" y="7851720"/>
            <a:ext cx="646747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08429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5">
            <a:extLst>
              <a:ext uri="{FF2B5EF4-FFF2-40B4-BE49-F238E27FC236}">
                <a16:creationId xmlns:a16="http://schemas.microsoft.com/office/drawing/2014/main" id="{1C0A2347-4B14-B143-FD84-98AE4889E648}"/>
              </a:ext>
            </a:extLst>
          </p:cNvPr>
          <p:cNvSpPr>
            <a:spLocks noChangeAspect="1" noChangeArrowheads="1"/>
          </p:cNvSpPr>
          <p:nvPr/>
        </p:nvSpPr>
        <p:spPr bwMode="auto">
          <a:xfrm rot="5400000">
            <a:off x="369904" y="4432112"/>
            <a:ext cx="4379033" cy="2189518"/>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3"/>
          </a:solidFill>
          <a:ln>
            <a:noFill/>
          </a:ln>
          <a:effectLst/>
        </p:spPr>
        <p:txBody>
          <a:bodyPr wrap="none" anchor="ctr"/>
          <a:lstStyle/>
          <a:p>
            <a:endParaRPr lang="en-US" sz="6532"/>
          </a:p>
        </p:txBody>
      </p:sp>
      <p:sp>
        <p:nvSpPr>
          <p:cNvPr id="12" name="Freeform 11">
            <a:extLst>
              <a:ext uri="{FF2B5EF4-FFF2-40B4-BE49-F238E27FC236}">
                <a16:creationId xmlns:a16="http://schemas.microsoft.com/office/drawing/2014/main" id="{6E519FB3-AB3C-1F89-D174-2EBA7BBBD502}"/>
              </a:ext>
            </a:extLst>
          </p:cNvPr>
          <p:cNvSpPr>
            <a:spLocks noChangeAspect="1" noChangeArrowheads="1"/>
          </p:cNvSpPr>
          <p:nvPr/>
        </p:nvSpPr>
        <p:spPr bwMode="auto">
          <a:xfrm rot="9775174">
            <a:off x="16118648" y="8490187"/>
            <a:ext cx="9591900" cy="6389026"/>
          </a:xfrm>
          <a:custGeom>
            <a:avLst/>
            <a:gdLst>
              <a:gd name="connsiteX0" fmla="*/ 91158 w 3253354"/>
              <a:gd name="connsiteY0" fmla="*/ 0 h 2167012"/>
              <a:gd name="connsiteX1" fmla="*/ 1627064 w 3253354"/>
              <a:gd name="connsiteY1" fmla="*/ 1087789 h 2167012"/>
              <a:gd name="connsiteX2" fmla="*/ 3161724 w 3253354"/>
              <a:gd name="connsiteY2" fmla="*/ 0 h 2167012"/>
              <a:gd name="connsiteX3" fmla="*/ 3161724 w 3253354"/>
              <a:gd name="connsiteY3" fmla="*/ 1077809 h 2167012"/>
              <a:gd name="connsiteX4" fmla="*/ 1089746 w 3253354"/>
              <a:gd name="connsiteY4" fmla="*/ 2074533 h 2167012"/>
              <a:gd name="connsiteX5" fmla="*/ 91158 w 3253354"/>
              <a:gd name="connsiteY5" fmla="*/ 0 h 216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354" h="2167012">
                <a:moveTo>
                  <a:pt x="91158" y="0"/>
                </a:moveTo>
                <a:cubicBezTo>
                  <a:pt x="321794" y="651176"/>
                  <a:pt x="937652" y="1087789"/>
                  <a:pt x="1627064" y="1087789"/>
                </a:cubicBezTo>
                <a:cubicBezTo>
                  <a:pt x="2317724" y="1087789"/>
                  <a:pt x="2932336" y="651176"/>
                  <a:pt x="3161724" y="0"/>
                </a:cubicBezTo>
                <a:cubicBezTo>
                  <a:pt x="3283898" y="349290"/>
                  <a:pt x="3283898" y="728519"/>
                  <a:pt x="3161724" y="1077809"/>
                </a:cubicBezTo>
                <a:cubicBezTo>
                  <a:pt x="2863768" y="1926084"/>
                  <a:pt x="1936240" y="2372677"/>
                  <a:pt x="1089746" y="2074533"/>
                </a:cubicBezTo>
                <a:cubicBezTo>
                  <a:pt x="242006" y="1777636"/>
                  <a:pt x="-204304" y="848275"/>
                  <a:pt x="91158" y="0"/>
                </a:cubicBezTo>
                <a:close/>
              </a:path>
            </a:pathLst>
          </a:custGeom>
          <a:solidFill>
            <a:schemeClr val="accent5"/>
          </a:solidFill>
          <a:ln>
            <a:noFill/>
          </a:ln>
          <a:effectLst/>
        </p:spPr>
        <p:txBody>
          <a:bodyPr wrap="square" anchor="ctr">
            <a:noAutofit/>
          </a:bodyPr>
          <a:lstStyle/>
          <a:p>
            <a:endParaRPr lang="en-US" sz="6532"/>
          </a:p>
        </p:txBody>
      </p:sp>
      <p:sp>
        <p:nvSpPr>
          <p:cNvPr id="13" name="Freeform 25">
            <a:extLst>
              <a:ext uri="{FF2B5EF4-FFF2-40B4-BE49-F238E27FC236}">
                <a16:creationId xmlns:a16="http://schemas.microsoft.com/office/drawing/2014/main" id="{1D937E05-B66C-7D4A-3359-A6E3AF30550D}"/>
              </a:ext>
            </a:extLst>
          </p:cNvPr>
          <p:cNvSpPr>
            <a:spLocks noChangeAspect="1" noChangeArrowheads="1"/>
          </p:cNvSpPr>
          <p:nvPr/>
        </p:nvSpPr>
        <p:spPr bwMode="auto">
          <a:xfrm rot="10800000">
            <a:off x="13844491" y="762000"/>
            <a:ext cx="2103276" cy="105163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9" name="TextBox 8">
            <a:extLst>
              <a:ext uri="{FF2B5EF4-FFF2-40B4-BE49-F238E27FC236}">
                <a16:creationId xmlns:a16="http://schemas.microsoft.com/office/drawing/2014/main" id="{79289588-49E6-D44E-4269-E69CEF1A6ABD}"/>
              </a:ext>
            </a:extLst>
          </p:cNvPr>
          <p:cNvSpPr txBox="1"/>
          <p:nvPr/>
        </p:nvSpPr>
        <p:spPr>
          <a:xfrm>
            <a:off x="12660096" y="4778006"/>
            <a:ext cx="11528371" cy="649408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000" dirty="0"/>
              <a:t>Kepribadian adalah kumpulan karakteristik psikologis yang membuat seseorang unik. Memahami kepribadian kita membantu dalam memahami cara berpikir, merespons situasi, serta berinteraksi dengan orang lain. Salah satu cara umum untuk mengenal kepribadian adalah melalui teori </a:t>
            </a:r>
            <a:r>
              <a:rPr lang="id-ID" sz="4000" b="1" dirty="0"/>
              <a:t>Big Five</a:t>
            </a:r>
            <a:r>
              <a:rPr lang="id-ID" sz="4000" dirty="0"/>
              <a:t> atau </a:t>
            </a:r>
            <a:r>
              <a:rPr lang="id-ID" sz="4000" b="1" dirty="0"/>
              <a:t>MBTI</a:t>
            </a:r>
            <a:r>
              <a:rPr lang="id-ID" sz="4000" dirty="0"/>
              <a:t>.</a:t>
            </a:r>
            <a:endParaRPr lang="en-US" sz="3900" dirty="0"/>
          </a:p>
        </p:txBody>
      </p:sp>
      <p:sp>
        <p:nvSpPr>
          <p:cNvPr id="10" name="TextBox 9">
            <a:extLst>
              <a:ext uri="{FF2B5EF4-FFF2-40B4-BE49-F238E27FC236}">
                <a16:creationId xmlns:a16="http://schemas.microsoft.com/office/drawing/2014/main" id="{C7FC8F57-BE26-DA35-7AF0-F403DE625491}"/>
              </a:ext>
            </a:extLst>
          </p:cNvPr>
          <p:cNvSpPr txBox="1"/>
          <p:nvPr/>
        </p:nvSpPr>
        <p:spPr>
          <a:xfrm>
            <a:off x="2580433" y="3580207"/>
            <a:ext cx="9161557" cy="1222514"/>
          </a:xfrm>
          <a:prstGeom prst="rect">
            <a:avLst/>
          </a:prstGeom>
          <a:noFill/>
        </p:spPr>
        <p:txBody>
          <a:bodyPr wrap="square" rtlCol="0" anchor="b">
            <a:spAutoFit/>
          </a:bodyPr>
          <a:lstStyle>
            <a:defPPr>
              <a:defRPr lang="en-US"/>
            </a:defPPr>
            <a:lvl1pPr>
              <a:lnSpc>
                <a:spcPct val="110000"/>
              </a:lnSpc>
              <a:defRPr sz="7200" b="1" spc="300">
                <a:solidFill>
                  <a:schemeClr val="tx2"/>
                </a:solidFill>
                <a:latin typeface="Open Sans ExtraBold" pitchFamily="2" charset="0"/>
                <a:ea typeface="Open Sans ExtraBold" pitchFamily="2" charset="0"/>
                <a:cs typeface="Open Sans ExtraBold" pitchFamily="2" charset="0"/>
              </a:defRPr>
            </a:lvl1pPr>
          </a:lstStyle>
          <a:p>
            <a:pPr algn="r"/>
            <a:r>
              <a:rPr lang="id-ID" dirty="0"/>
              <a:t>Kepribadian</a:t>
            </a:r>
            <a:endParaRPr lang="en-US" dirty="0"/>
          </a:p>
        </p:txBody>
      </p:sp>
      <p:sp>
        <p:nvSpPr>
          <p:cNvPr id="2" name="AutoShape 4" descr="Tes Psikologi Sifat Asli: Mengetahui Karakter Kita Dimata Orang Lain -  Ruangan 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6" descr="Tes Psikologi Sifat Asli: Mengetahui Karakter Kita Dimata Orang Lain -  Ruangan 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 name="Picture 3"/>
          <p:cNvPicPr>
            <a:picLocks noChangeAspect="1"/>
          </p:cNvPicPr>
          <p:nvPr/>
        </p:nvPicPr>
        <p:blipFill>
          <a:blip r:embed="rId3"/>
          <a:stretch>
            <a:fillRect/>
          </a:stretch>
        </p:blipFill>
        <p:spPr>
          <a:xfrm>
            <a:off x="3322917" y="6268087"/>
            <a:ext cx="8635703" cy="57571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8020219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4" name="breez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244653" y="281180"/>
            <a:ext cx="18925484" cy="14403943"/>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r>
              <a:rPr lang="id-ID" sz="4400" b="1" dirty="0"/>
              <a:t>Big Five Personality Traits</a:t>
            </a:r>
            <a:r>
              <a:rPr lang="id-ID" sz="4400" dirty="0"/>
              <a:t>:</a:t>
            </a:r>
          </a:p>
          <a:p>
            <a:r>
              <a:rPr lang="id-ID" sz="4400" b="1" dirty="0"/>
              <a:t>Openness (Keterbukaan terhadap Pengalaman):</a:t>
            </a:r>
            <a:r>
              <a:rPr lang="id-ID" sz="4400" dirty="0"/>
              <a:t> Seberapa terbuka kita terhadap ide-ide baru dan pengalaman berbeda.</a:t>
            </a:r>
          </a:p>
          <a:p>
            <a:endParaRPr lang="id-ID" sz="4400" dirty="0"/>
          </a:p>
          <a:p>
            <a:r>
              <a:rPr lang="id-ID" sz="4400" b="1" dirty="0"/>
              <a:t>Conscientiousness (Ketekunan):</a:t>
            </a:r>
            <a:r>
              <a:rPr lang="id-ID" sz="4400" dirty="0"/>
              <a:t> Seberapa terorganisir, disiplin, dan teliti kita dalam bertindak.</a:t>
            </a:r>
          </a:p>
          <a:p>
            <a:endParaRPr lang="id-ID" sz="4400" dirty="0"/>
          </a:p>
          <a:p>
            <a:r>
              <a:rPr lang="id-ID" sz="4400" b="1" dirty="0"/>
              <a:t>Extraversion (Ekstroversi):</a:t>
            </a:r>
            <a:r>
              <a:rPr lang="id-ID" sz="4400" dirty="0"/>
              <a:t> Seberapa energik dan terbuka kita terhadap interaksi sosial.</a:t>
            </a:r>
          </a:p>
          <a:p>
            <a:endParaRPr lang="id-ID" sz="4400" dirty="0"/>
          </a:p>
          <a:p>
            <a:r>
              <a:rPr lang="id-ID" sz="4400" b="1" dirty="0"/>
              <a:t>Agreeableness (Keramahan):</a:t>
            </a:r>
            <a:r>
              <a:rPr lang="id-ID" sz="4400" dirty="0"/>
              <a:t> Seberapa ramah dan mudah bekerja sama dengan orang lain.</a:t>
            </a:r>
          </a:p>
          <a:p>
            <a:endParaRPr lang="id-ID" sz="4400" dirty="0"/>
          </a:p>
          <a:p>
            <a:r>
              <a:rPr lang="id-ID" sz="4400" b="1" dirty="0"/>
              <a:t>Neuroticism (Neurotisisme):</a:t>
            </a:r>
            <a:r>
              <a:rPr lang="id-ID" sz="4400" dirty="0"/>
              <a:t> Seberapa stabil emosi kita dan cara kita menangani stres.</a:t>
            </a:r>
          </a:p>
          <a:p>
            <a:pPr lvl="0" defTabSz="914400" eaLnBrk="0" fontAlgn="base" hangingPunct="0">
              <a:lnSpc>
                <a:spcPct val="100000"/>
              </a:lnSpc>
              <a:spcBef>
                <a:spcPct val="0"/>
              </a:spcBef>
              <a:spcAft>
                <a:spcPct val="0"/>
              </a:spcAft>
            </a:pPr>
            <a:endParaRPr lang="id-ID" altLang="id-ID" sz="3600" dirty="0">
              <a:latin typeface="Arial" panose="020B0604020202020204" pitchFamily="34" charset="0"/>
            </a:endParaRPr>
          </a:p>
          <a:p>
            <a:pPr lvl="0" defTabSz="914400" eaLnBrk="0" fontAlgn="base" hangingPunct="0">
              <a:lnSpc>
                <a:spcPct val="100000"/>
              </a:lnSpc>
              <a:spcBef>
                <a:spcPct val="0"/>
              </a:spcBef>
              <a:spcAft>
                <a:spcPct val="0"/>
              </a:spcAft>
              <a:buFontTx/>
              <a:buChar char="•"/>
            </a:pPr>
            <a:endParaRPr lang="id-ID" altLang="id-ID" sz="3600" dirty="0">
              <a:latin typeface="Arial" panose="020B0604020202020204" pitchFamily="34" charset="0"/>
            </a:endParaRPr>
          </a:p>
        </p:txBody>
      </p:sp>
    </p:spTree>
    <p:extLst>
      <p:ext uri="{BB962C8B-B14F-4D97-AF65-F5344CB8AC3E}">
        <p14:creationId xmlns:p14="http://schemas.microsoft.com/office/powerpoint/2010/main" val="131137811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A1C723-A8A8-7ADF-2D00-B759DAFF0503}"/>
              </a:ext>
            </a:extLst>
          </p:cNvPr>
          <p:cNvSpPr/>
          <p:nvPr/>
        </p:nvSpPr>
        <p:spPr>
          <a:xfrm>
            <a:off x="0" y="8049535"/>
            <a:ext cx="24377650" cy="5666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reeform 25">
            <a:extLst>
              <a:ext uri="{FF2B5EF4-FFF2-40B4-BE49-F238E27FC236}">
                <a16:creationId xmlns:a16="http://schemas.microsoft.com/office/drawing/2014/main" id="{340F789F-8B8A-51A2-9599-D05C9F677CB3}"/>
              </a:ext>
            </a:extLst>
          </p:cNvPr>
          <p:cNvSpPr>
            <a:spLocks noChangeAspect="1" noChangeArrowheads="1"/>
          </p:cNvSpPr>
          <p:nvPr/>
        </p:nvSpPr>
        <p:spPr bwMode="auto">
          <a:xfrm rot="2700000">
            <a:off x="1011639" y="1298438"/>
            <a:ext cx="995777" cy="497889"/>
          </a:xfrm>
          <a:custGeom>
            <a:avLst/>
            <a:gdLst>
              <a:gd name="T0" fmla="*/ 1304 w 2610"/>
              <a:gd name="T1" fmla="*/ 0 h 1305"/>
              <a:gd name="T2" fmla="*/ 1304 w 2610"/>
              <a:gd name="T3" fmla="*/ 0 h 1305"/>
              <a:gd name="T4" fmla="*/ 0 w 2610"/>
              <a:gd name="T5" fmla="*/ 1304 h 1305"/>
              <a:gd name="T6" fmla="*/ 697 w 2610"/>
              <a:gd name="T7" fmla="*/ 1304 h 1305"/>
              <a:gd name="T8" fmla="*/ 697 w 2610"/>
              <a:gd name="T9" fmla="*/ 1304 h 1305"/>
              <a:gd name="T10" fmla="*/ 1304 w 2610"/>
              <a:gd name="T11" fmla="*/ 697 h 1305"/>
              <a:gd name="T12" fmla="*/ 1304 w 2610"/>
              <a:gd name="T13" fmla="*/ 697 h 1305"/>
              <a:gd name="T14" fmla="*/ 1912 w 2610"/>
              <a:gd name="T15" fmla="*/ 1304 h 1305"/>
              <a:gd name="T16" fmla="*/ 2609 w 2610"/>
              <a:gd name="T17" fmla="*/ 1304 h 1305"/>
              <a:gd name="T18" fmla="*/ 2609 w 2610"/>
              <a:gd name="T19" fmla="*/ 1304 h 1305"/>
              <a:gd name="T20" fmla="*/ 1304 w 2610"/>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0" h="1305">
                <a:moveTo>
                  <a:pt x="1304" y="0"/>
                </a:moveTo>
                <a:lnTo>
                  <a:pt x="1304" y="0"/>
                </a:lnTo>
                <a:cubicBezTo>
                  <a:pt x="584" y="0"/>
                  <a:pt x="0" y="584"/>
                  <a:pt x="0" y="1304"/>
                </a:cubicBezTo>
                <a:lnTo>
                  <a:pt x="697" y="1304"/>
                </a:lnTo>
                <a:lnTo>
                  <a:pt x="697" y="1304"/>
                </a:lnTo>
                <a:cubicBezTo>
                  <a:pt x="697" y="969"/>
                  <a:pt x="969" y="697"/>
                  <a:pt x="1304" y="697"/>
                </a:cubicBezTo>
                <a:lnTo>
                  <a:pt x="1304" y="697"/>
                </a:lnTo>
                <a:cubicBezTo>
                  <a:pt x="1640" y="697"/>
                  <a:pt x="1912" y="969"/>
                  <a:pt x="1912" y="1304"/>
                </a:cubicBezTo>
                <a:lnTo>
                  <a:pt x="2609" y="1304"/>
                </a:lnTo>
                <a:lnTo>
                  <a:pt x="2609" y="1304"/>
                </a:lnTo>
                <a:cubicBezTo>
                  <a:pt x="2609" y="584"/>
                  <a:pt x="2025" y="0"/>
                  <a:pt x="1304" y="0"/>
                </a:cubicBezTo>
              </a:path>
            </a:pathLst>
          </a:custGeom>
          <a:solidFill>
            <a:schemeClr val="accent2"/>
          </a:solidFill>
          <a:ln>
            <a:noFill/>
          </a:ln>
          <a:effectLst/>
        </p:spPr>
        <p:txBody>
          <a:bodyPr wrap="none" anchor="ctr"/>
          <a:lstStyle/>
          <a:p>
            <a:endParaRPr lang="en-US" sz="6532"/>
          </a:p>
        </p:txBody>
      </p:sp>
      <p:sp>
        <p:nvSpPr>
          <p:cNvPr id="11" name="TextBox 10">
            <a:extLst>
              <a:ext uri="{FF2B5EF4-FFF2-40B4-BE49-F238E27FC236}">
                <a16:creationId xmlns:a16="http://schemas.microsoft.com/office/drawing/2014/main" id="{64BE7133-1910-09FE-807C-04F5DE280469}"/>
              </a:ext>
            </a:extLst>
          </p:cNvPr>
          <p:cNvSpPr txBox="1"/>
          <p:nvPr/>
        </p:nvSpPr>
        <p:spPr>
          <a:xfrm>
            <a:off x="2951105" y="3027705"/>
            <a:ext cx="17010420" cy="3477875"/>
          </a:xfrm>
          <a:prstGeom prst="rect">
            <a:avLst/>
          </a:prstGeom>
          <a:noFill/>
        </p:spPr>
        <p:txBody>
          <a:bodyPr wrap="square" rtlCol="0" anchor="t">
            <a:spAutoFit/>
          </a:bodyPr>
          <a:lstStyle>
            <a:defPPr>
              <a:defRPr lang="en-US"/>
            </a:defPPr>
            <a:lvl1pPr>
              <a:lnSpc>
                <a:spcPct val="130000"/>
              </a:lnSpc>
              <a:spcBef>
                <a:spcPts val="0"/>
              </a:spcBef>
              <a:spcAft>
                <a:spcPts val="0"/>
              </a:spcAft>
              <a:defRPr sz="2850" spc="300">
                <a:latin typeface="Open Sans Light" pitchFamily="2" charset="0"/>
                <a:ea typeface="Open Sans Light" pitchFamily="2" charset="0"/>
                <a:cs typeface="Open Sans Light" pitchFamily="2" charset="0"/>
              </a:defRPr>
            </a:lvl1pPr>
          </a:lstStyle>
          <a:p>
            <a:pPr lvl="0" defTabSz="914400" eaLnBrk="0" fontAlgn="base" hangingPunct="0">
              <a:lnSpc>
                <a:spcPct val="100000"/>
              </a:lnSpc>
              <a:spcBef>
                <a:spcPct val="0"/>
              </a:spcBef>
              <a:spcAft>
                <a:spcPct val="0"/>
              </a:spcAft>
            </a:pPr>
            <a:r>
              <a:rPr lang="id-ID" sz="4400" b="1" dirty="0"/>
              <a:t>Contoh:</a:t>
            </a:r>
            <a:br>
              <a:rPr lang="id-ID" sz="4400" dirty="0"/>
            </a:br>
            <a:r>
              <a:rPr lang="id-ID" sz="4400" dirty="0"/>
              <a:t>Seseorang dengan tingkat </a:t>
            </a:r>
            <a:r>
              <a:rPr lang="id-ID" sz="4400" b="1" dirty="0"/>
              <a:t>Extraversion</a:t>
            </a:r>
            <a:r>
              <a:rPr lang="id-ID" sz="4400" dirty="0"/>
              <a:t> yang tinggi mungkin cenderung lebih menikmati aktivitas sosial, sedangkan seorang </a:t>
            </a:r>
            <a:r>
              <a:rPr lang="id-ID" sz="4400" b="1" dirty="0"/>
              <a:t>Introvert</a:t>
            </a:r>
            <a:r>
              <a:rPr lang="id-ID" sz="4400" dirty="0"/>
              <a:t> lebih nyaman dalam situasi yang tenang dan reflektif.</a:t>
            </a:r>
            <a:endParaRPr lang="id-ID" altLang="id-ID" sz="4100" dirty="0">
              <a:latin typeface="Arial" panose="020B0604020202020204" pitchFamily="34" charset="0"/>
            </a:endParaRPr>
          </a:p>
        </p:txBody>
      </p:sp>
    </p:spTree>
    <p:extLst>
      <p:ext uri="{BB962C8B-B14F-4D97-AF65-F5344CB8AC3E}">
        <p14:creationId xmlns:p14="http://schemas.microsoft.com/office/powerpoint/2010/main" val="362274113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breeze.wav"/>
          </p:stSnd>
        </p:sndAc>
      </p:transition>
    </mc:Choice>
    <mc:Fallback xmlns="">
      <p:transition spd="slow">
        <p:fade/>
        <p:sndAc>
          <p:stSnd>
            <p:snd r:embed="rId3" name="breeze.wav"/>
          </p:stSnd>
        </p:sndAc>
      </p:transition>
    </mc:Fallback>
  </mc:AlternateContent>
</p:sld>
</file>

<file path=ppt/theme/theme1.xml><?xml version="1.0" encoding="utf-8"?>
<a:theme xmlns:a="http://schemas.openxmlformats.org/drawingml/2006/main" name="1. PKN SEBGAI MP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 PKN SEBGAI MPK</Template>
  <TotalTime>87018</TotalTime>
  <Words>1596</Words>
  <Application>Microsoft Office PowerPoint</Application>
  <PresentationFormat>Custom</PresentationFormat>
  <Paragraphs>119</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Open Sans</vt:lpstr>
      <vt:lpstr>Open Sans ExtraBold</vt:lpstr>
      <vt:lpstr>Open Sans Light</vt:lpstr>
      <vt:lpstr>1. PKN SEBGAI MPK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Ayu</dc:creator>
  <cp:keywords/>
  <dc:description/>
  <cp:lastModifiedBy>USER</cp:lastModifiedBy>
  <cp:revision>9880</cp:revision>
  <cp:lastPrinted>2019-09-18T23:04:43Z</cp:lastPrinted>
  <dcterms:created xsi:type="dcterms:W3CDTF">2014-11-12T21:47:38Z</dcterms:created>
  <dcterms:modified xsi:type="dcterms:W3CDTF">2025-10-21T06:05:53Z</dcterms:modified>
  <cp:category/>
</cp:coreProperties>
</file>