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21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0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643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1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085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8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0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4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6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4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Praktikum: Change Management dalam Transformasi Bisnis Digital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Kuliah: Bisnis Digital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Memahami penerapan manajemen perubahan dalam konteks transformasi digital.</a:t>
            </a:r>
          </a:p>
          <a:p>
            <a:r>
              <a:t>Mengidentifikasi tantangan perubahan di organisasi digital.</a:t>
            </a:r>
          </a:p>
          <a:p>
            <a:r>
              <a:t>Mendesain strategi perubahan menggunakan model ADKAR atau Lewin.</a:t>
            </a:r>
          </a:p>
          <a:p>
            <a:r>
              <a:t>Mengembangkan solusi digital untuk mendukung perubahan.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Transformasi digital menuntut adaptasi budaya dan teknologi.</a:t>
            </a:r>
          </a:p>
          <a:p>
            <a:r>
              <a:t>Manajemen perubahan penting untuk mengurangi resistensi dan memperkuat adopsi teknologi.</a:t>
            </a:r>
          </a:p>
          <a:p>
            <a:r>
              <a:t>Mahasiswa akan menganalisis kasus nyata dan merancang strategi perubahan digital.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Perangkat yang Digunakan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Laptop dan koneksi internet.</a:t>
            </a:r>
          </a:p>
          <a:p>
            <a:r>
              <a:t>Google Workspace atau Microsoft Office.</a:t>
            </a:r>
          </a:p>
          <a:p>
            <a:r>
              <a:t>Sumber studi kasus digital (Tech in Asia, Katadata, Kompas Tekno).</a:t>
            </a:r>
          </a:p>
          <a:p>
            <a:r>
              <a:t>Tools kolaborasi: Canva, Miro, Notion, atau Trello.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Skenario Praktikum: PT Ritel Nusantara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Perusahaan ritel tradisional beralih ke platform e-commerce.</a:t>
            </a:r>
          </a:p>
          <a:p>
            <a:r>
              <a:t>Masalah: resistensi karyawan, keterbatasan kompetensi digital, integrasi sistem lama.</a:t>
            </a:r>
          </a:p>
          <a:p>
            <a:r>
              <a:t>Mahasiswa diminta merancang strategi manajemen perubahan yang efektif.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Langkah-Langkah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1. Analisis situasi awal: kondisi organisasi sebelum dan sesudah perubahan.</a:t>
            </a:r>
          </a:p>
          <a:p>
            <a:r>
              <a:t>2. Identifikasi tantangan utama transformasi digital.</a:t>
            </a:r>
          </a:p>
          <a:p>
            <a:r>
              <a:t>3. Rancang strategi perubahan dengan model ADKAR atau Lewin.</a:t>
            </a:r>
          </a:p>
          <a:p>
            <a:r>
              <a:t>4. Rancang dukungan digital (knowledge sharing, e-learning, dashboard).</a:t>
            </a:r>
          </a:p>
          <a:p>
            <a:r>
              <a:t>5. Buat rencana evaluasi dan indikator keberhasilan.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Format Laporan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1. Halaman Judul</a:t>
            </a:r>
          </a:p>
          <a:p>
            <a:r>
              <a:t>2. Pendahuluan (latar belakang &amp; tujuan)</a:t>
            </a:r>
          </a:p>
          <a:p>
            <a:r>
              <a:t>3. Analisis Kasus (hasil langkah 1 &amp; 2)</a:t>
            </a:r>
          </a:p>
          <a:p>
            <a:r>
              <a:t>4. Rancangan Strategi Perubahan (langkah 3 &amp; 4)</a:t>
            </a:r>
          </a:p>
          <a:p>
            <a:r>
              <a:t>5. Evaluasi dan Kesimpulan</a:t>
            </a:r>
          </a:p>
          <a:p>
            <a:r>
              <a:t>6. Daftar Pustaka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Analisis Kasus – 25%</a:t>
            </a:r>
          </a:p>
          <a:p>
            <a:r>
              <a:t>Identifikasi Tantangan – 20%</a:t>
            </a:r>
          </a:p>
          <a:p>
            <a:r>
              <a:t>Rancangan Strategi Perubahan – 25%</a:t>
            </a:r>
          </a:p>
          <a:p>
            <a:r>
              <a:t>Solusi Digital &amp; Implementasi – 20%</a:t>
            </a:r>
          </a:p>
          <a:p>
            <a:r>
              <a:t>Laporan &amp; Presentasi – 10%</a:t>
            </a:r>
          </a:p>
          <a:p>
            <a:r>
              <a:t>Total – 100%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Output Akhir dan Refleksi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Output akhir: laporan PDF, PowerPoint, simulasi solusi digital (opsional).</a:t>
            </a:r>
          </a:p>
          <a:p>
            <a:r>
              <a:t>Refleksi pribadi: tantangan utama, peran kepemimpinan, dan pelajaran yang didapat.</a:t>
            </a:r>
          </a:p>
          <a:p>
            <a:r>
              <a:t>Durasi video simulasi: 3–5 menit.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</TotalTime>
  <Words>332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Integral</vt:lpstr>
      <vt:lpstr>Praktikum: Change Management dalam Transformasi Bisnis Digital</vt:lpstr>
      <vt:lpstr>Tujuan Praktikum</vt:lpstr>
      <vt:lpstr>Pengantar Praktikum</vt:lpstr>
      <vt:lpstr>Perangkat yang Digunakan</vt:lpstr>
      <vt:lpstr>Skenario Praktikum: PT Ritel Nusantara</vt:lpstr>
      <vt:lpstr>Langkah-Langkah Praktikum</vt:lpstr>
      <vt:lpstr>Format Laporan Praktikum</vt:lpstr>
      <vt:lpstr>Komponen Penilaian</vt:lpstr>
      <vt:lpstr>Output Akhir dan Refleksi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2025-10-27T02:01:20Z</dcterms:modified>
  <cp:category/>
</cp:coreProperties>
</file>