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4958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8259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880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192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275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99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230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107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786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301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0619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Contoh Tugas Praktikum: Change Management dalam Transformasi Bisnis Digital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Mata Kuliah: Bisnis Digital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Praktikum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Menganalisis tantangan dalam transformasi digital.</a:t>
            </a:r>
          </a:p>
          <a:p>
            <a:r>
              <a:t>Merancang strategi manajemen perubahan menggunakan model ADKAR.</a:t>
            </a:r>
          </a:p>
          <a:p>
            <a:r>
              <a:t>Mengembangkan solusi digital untuk mendukung perubahan.</a:t>
            </a:r>
          </a:p>
          <a:p>
            <a:r>
              <a:t>Menentukan indikator keberhasilan perubahan digital.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Deskripsi Kasus: PT Ritel Nusantara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Perusahaan ritel tradisional dengan 80 gerai di Indonesia.</a:t>
            </a:r>
          </a:p>
          <a:p>
            <a:r>
              <a:t>Penjualan menurun karena pelanggan beralih ke platform online.</a:t>
            </a:r>
          </a:p>
          <a:p>
            <a:r>
              <a:t>Transformasi digital: peluncuran e-commerce &amp; penerapan CRM.</a:t>
            </a:r>
          </a:p>
          <a:p>
            <a:r>
              <a:t>Tantangan: resistensi karyawan, kurangnya skill digital, sistem lama sulit diintegrasikan.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Analisis Situasi Awal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Sebelum: proses manual, pelanggan datang langsung ke toko.</a:t>
            </a:r>
          </a:p>
          <a:p>
            <a:r>
              <a:t>Sesudah: menggunakan sistem CRM dan platform digital.</a:t>
            </a:r>
          </a:p>
          <a:p>
            <a:r>
              <a:t>Pihak terdampak: karyawan toko, manajer cabang, tim IT, pelanggan, dan manajemen pusat.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Tantangan Utama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1. Resistensi terhadap perubahan.</a:t>
            </a:r>
          </a:p>
          <a:p>
            <a:r>
              <a:t>2. Kurangnya kompetensi digital di tingkat staf.</a:t>
            </a:r>
          </a:p>
          <a:p>
            <a:r>
              <a:t>3. Integrasi teknologi lama dan baru.</a:t>
            </a:r>
          </a:p>
          <a:p>
            <a:r>
              <a:t>4. Kurangnya komunikasi antar divisi.</a:t>
            </a:r>
          </a:p>
          <a:p>
            <a:r>
              <a:t>5. Kepemimpinan digital belum kuat.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Manajemen Perubahan (Model ADKAR)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Awareness – Sosialisasi manfaat transformasi digital.</a:t>
            </a:r>
          </a:p>
          <a:p>
            <a:r>
              <a:t>Desire – Insentif bagi karyawan yang beradaptasi.</a:t>
            </a:r>
          </a:p>
          <a:p>
            <a:r>
              <a:t>Knowledge – Pelatihan CRM dan literasi digital.</a:t>
            </a:r>
          </a:p>
          <a:p>
            <a:r>
              <a:t>Ability – Sistem pendampingan antara tim IT dan ritel.</a:t>
            </a:r>
          </a:p>
          <a:p>
            <a:r>
              <a:t>Reinforcement – Penghargaan dan promosi bagi pendukung perubahan.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Solusi Digital Pendukung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Knowledge Sharing Platform – Notion atau Microsoft Teams.</a:t>
            </a:r>
          </a:p>
          <a:p>
            <a:r>
              <a:t>Learning Management System (LMS) untuk pelatihan online.</a:t>
            </a:r>
          </a:p>
          <a:p>
            <a:r>
              <a:t>Dashboard monitoring perubahan di Google Data Studio.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Evaluasi dan Indikator Keberhasilan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Tingkat adopsi sistem baru: 80% karyawan aktif menggunakan CRM.</a:t>
            </a:r>
          </a:p>
          <a:p>
            <a:r>
              <a:t>Kepuasan karyawan: skor ≥ 4 (skala 1–5).</a:t>
            </a:r>
          </a:p>
          <a:p>
            <a:r>
              <a:t>Peningkatan penjualan digital sebesar 30% dalam 6 bulan.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Transformasi digital menuntut kesiapan teknologi dan SDM.</a:t>
            </a:r>
          </a:p>
          <a:p>
            <a:r>
              <a:t>Model ADKAR efektif mengelola perubahan berbasis manusia.</a:t>
            </a:r>
          </a:p>
          <a:p>
            <a:r>
              <a:t>Keberhasilan ditentukan oleh kepemimpinan, komunikasi, dan pelatihan berkelanjutan.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</TotalTime>
  <Words>314</Words>
  <Application>Microsoft Office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Tw Cen MT</vt:lpstr>
      <vt:lpstr>Tw Cen MT Condensed</vt:lpstr>
      <vt:lpstr>Wingdings 3</vt:lpstr>
      <vt:lpstr>Integral</vt:lpstr>
      <vt:lpstr>Contoh Tugas Praktikum: Change Management dalam Transformasi Bisnis Digital</vt:lpstr>
      <vt:lpstr>Tujuan Praktikum</vt:lpstr>
      <vt:lpstr>Deskripsi Kasus: PT Ritel Nusantara</vt:lpstr>
      <vt:lpstr>Analisis Situasi Awal</vt:lpstr>
      <vt:lpstr>Tantangan Utama</vt:lpstr>
      <vt:lpstr>Strategi Manajemen Perubahan (Model ADKAR)</vt:lpstr>
      <vt:lpstr>Solusi Digital Pendukung</vt:lpstr>
      <vt:lpstr>Evaluasi dan Indikator Keberhasilan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indera _</dc:creator>
  <cp:keywords/>
  <dc:description>generated using python-pptx</dc:description>
  <cp:lastModifiedBy>indera _</cp:lastModifiedBy>
  <cp:revision>2</cp:revision>
  <dcterms:created xsi:type="dcterms:W3CDTF">2013-01-27T09:14:16Z</dcterms:created>
  <dcterms:modified xsi:type="dcterms:W3CDTF">2025-10-27T01:59:03Z</dcterms:modified>
  <cp:category/>
</cp:coreProperties>
</file>