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092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3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0179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5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632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5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89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1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3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3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196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641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E–Environment: Lingkungan Makro dan Inovasi Teknologi dalam Bisnis Digital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Kuliah: Bisnis Digital</a:t>
            </a:r>
          </a:p>
          <a:p>
            <a:r>
              <a:t>Topik: SLEPT, Green Issues, E-Government, dan Penilaian Teknologi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Gojek dan Teknologi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Gojek ingin menggunakan AI untuk personalisasi layanan:</a:t>
            </a:r>
          </a:p>
          <a:p>
            <a:r>
              <a:t>- Social: Konsumen suka personalisasi</a:t>
            </a:r>
          </a:p>
          <a:p>
            <a:r>
              <a:t>- Legal: Harus patuhi UU ITE</a:t>
            </a:r>
          </a:p>
          <a:p>
            <a:r>
              <a:t>- Economic: Investasi mahal, hasil tinggi</a:t>
            </a:r>
          </a:p>
          <a:p>
            <a:r>
              <a:t>- Political: Mendukung 1000 Startup</a:t>
            </a:r>
          </a:p>
          <a:p>
            <a:r>
              <a:t>- Technological: Butuh energi besar</a:t>
            </a:r>
          </a:p>
          <a:p>
            <a:r>
              <a:t>Green Issue: Server efisien energi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Praktikum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Tugas 1: Analisis SLEPT pada perusahaan digital (mis. Tokopedia)</a:t>
            </a:r>
          </a:p>
          <a:p>
            <a:r>
              <a:t>Tugas 2: Identifikasi Green ICT yang diterapkan</a:t>
            </a:r>
          </a:p>
          <a:p>
            <a:r>
              <a:t>Tugas 3: Nilai inovasi teknologi (AI, IoT, Blockchain, dll)</a:t>
            </a:r>
          </a:p>
          <a:p>
            <a:r>
              <a:t>Output: laporan analisis dan presentasi kelas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Soal Evaluasi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Jelaskan konsep E–Environment!</a:t>
            </a:r>
          </a:p>
          <a:p>
            <a:r>
              <a:t>2. Sebutkan dan jelaskan 5 faktor SLEPT!</a:t>
            </a:r>
          </a:p>
          <a:p>
            <a:r>
              <a:t>3. Apa itu Green ICT dan contohnya?</a:t>
            </a:r>
          </a:p>
          <a:p>
            <a:r>
              <a:t>4. Contoh e-government di Indonesia?</a:t>
            </a:r>
          </a:p>
          <a:p>
            <a:r>
              <a:t>5. Kriteria menilai inovasi teknologi?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3A97B-3733-4E55-7D0B-44B54559A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AA2F9-E9D5-B8E0-E139-5900F07E6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 </a:t>
            </a:r>
            <a:r>
              <a:rPr lang="en-US" sz="5400" b="1" dirty="0" err="1"/>
              <a:t>Terima</a:t>
            </a:r>
            <a:r>
              <a:rPr lang="en-US" sz="5400" b="1" dirty="0"/>
              <a:t> Kasih</a:t>
            </a:r>
            <a:endParaRPr lang="en-ID" sz="5400" b="1" dirty="0"/>
          </a:p>
        </p:txBody>
      </p:sp>
    </p:spTree>
    <p:extLst>
      <p:ext uri="{BB962C8B-B14F-4D97-AF65-F5344CB8AC3E}">
        <p14:creationId xmlns:p14="http://schemas.microsoft.com/office/powerpoint/2010/main" val="2119527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E–Environment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E–Environment adalah lingkungan eksternal yang mempengaruhi aktivitas bisnis digital.</a:t>
            </a:r>
          </a:p>
          <a:p>
            <a:r>
              <a:t>Faktor makro ini meliputi sosial, hukum, ekonomi, politik, dan teknologi.</a:t>
            </a:r>
          </a:p>
          <a:p>
            <a:r>
              <a:t>Analisis yang tepat membantu perusahaan menyesuaikan strategi digital.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Memahami faktor lingkungan makro bisnis digital.</a:t>
            </a:r>
          </a:p>
          <a:p>
            <a:r>
              <a:t>2. Menganalisis kerangka SLEPT.</a:t>
            </a:r>
          </a:p>
          <a:p>
            <a:r>
              <a:t>3. Mengenali isu lingkungan hijau (Green ICT).</a:t>
            </a:r>
          </a:p>
          <a:p>
            <a:r>
              <a:t>4. Menilai ketepatan adopsi inovasi teknologi.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SLEPT (Lingkungan Makro)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 - Social: Gaya hidup digital, perilaku konsumen online.</a:t>
            </a:r>
          </a:p>
          <a:p>
            <a:r>
              <a:t>L - Legal: Regulasi privasi data, transaksi elektronik.</a:t>
            </a:r>
          </a:p>
          <a:p>
            <a:r>
              <a:t>E - Economic: Kondisi ekonomi, daya beli digital.</a:t>
            </a:r>
          </a:p>
          <a:p>
            <a:r>
              <a:t>P - Political: Kebijakan pemerintah digitalisasi.</a:t>
            </a:r>
          </a:p>
          <a:p>
            <a:r>
              <a:t>T - Technological: Kemajuan AI, IoT, dan Cloud Computing.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Isu Lingkungan Hijau (Green Issues)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Green ICT adalah upaya mengurangi dampak lingkungan dari penggunaan teknologi.</a:t>
            </a:r>
          </a:p>
          <a:p>
            <a:r>
              <a:t>Fokus utama:</a:t>
            </a:r>
          </a:p>
          <a:p>
            <a:r>
              <a:t>- Efisiensi energi di data center</a:t>
            </a:r>
          </a:p>
          <a:p>
            <a:r>
              <a:t>- Pengelolaan e-waste</a:t>
            </a:r>
          </a:p>
          <a:p>
            <a:r>
              <a:t>- Carbon footprint digital</a:t>
            </a:r>
          </a:p>
          <a:p>
            <a:r>
              <a:t>- Teknologi ramah lingkungan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Penerapan Green 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Cloud computing hemat energi</a:t>
            </a:r>
          </a:p>
          <a:p>
            <a:r>
              <a:t>• Paperless office</a:t>
            </a:r>
          </a:p>
          <a:p>
            <a:r>
              <a:t>• Virtualisasi server</a:t>
            </a:r>
          </a:p>
          <a:p>
            <a:r>
              <a:t>• Data center bertenaga surya</a:t>
            </a:r>
          </a:p>
          <a:p>
            <a:r>
              <a:t>• Program daur ulang perangkat IT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E–Government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E–Government: penerapan TI untuk meningkatkan layanan publik.</a:t>
            </a:r>
          </a:p>
          <a:p>
            <a:r>
              <a:t>Tujuan:</a:t>
            </a:r>
          </a:p>
          <a:p>
            <a:r>
              <a:t>- Efisiensi dan transparansi administrasi</a:t>
            </a:r>
          </a:p>
          <a:p>
            <a:r>
              <a:t>- Aksesibilitas layanan publik digital</a:t>
            </a:r>
          </a:p>
          <a:p>
            <a:r>
              <a:t>Contoh: OSS, e-KTP, e-Filing, SPBE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Ketepatan Menilai Inovasi Teknologi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Langkah menilai inovasi:</a:t>
            </a:r>
          </a:p>
          <a:p>
            <a:r>
              <a:t>1. Identifikasi kebutuhan bisnis</a:t>
            </a:r>
          </a:p>
          <a:p>
            <a:r>
              <a:t>2. Analisis manfaat &amp; risiko</a:t>
            </a:r>
          </a:p>
          <a:p>
            <a:r>
              <a:t>3. Evaluasi kesiapan organisasi</a:t>
            </a:r>
          </a:p>
          <a:p>
            <a:r>
              <a:t>4. Analisis biaya–manfaat</a:t>
            </a:r>
          </a:p>
          <a:p>
            <a:r>
              <a:t>5. Prediksi siklus hidup teknologi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Kriteria Penilaian Teknologi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Relevansi: sesuai dengan tujuan bisnis</a:t>
            </a:r>
          </a:p>
          <a:p>
            <a:r>
              <a:t>• Efisiensi: hemat waktu dan biaya</a:t>
            </a:r>
          </a:p>
          <a:p>
            <a:r>
              <a:t>• Keberlanjutan: ramah lingkungan</a:t>
            </a:r>
          </a:p>
          <a:p>
            <a:r>
              <a:t>• Keamanan: melindungi data &amp; privasi</a:t>
            </a:r>
          </a:p>
          <a:p>
            <a:r>
              <a:t>• Skalabilitas: dapat tumbuh bersama bisnis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</TotalTime>
  <Words>481</Words>
  <Application>Microsoft Office PowerPoint</Application>
  <PresentationFormat>On-screen Show (4:3)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</vt:lpstr>
      <vt:lpstr>E–Environment: Lingkungan Makro dan Inovasi Teknologi dalam Bisnis Digital</vt:lpstr>
      <vt:lpstr>Pengantar E–Environment</vt:lpstr>
      <vt:lpstr>Tujuan Pembelajaran</vt:lpstr>
      <vt:lpstr>Model SLEPT (Lingkungan Makro)</vt:lpstr>
      <vt:lpstr>Isu Lingkungan Hijau (Green Issues)</vt:lpstr>
      <vt:lpstr>Contoh Penerapan Green ICT</vt:lpstr>
      <vt:lpstr>E–Government</vt:lpstr>
      <vt:lpstr>Ketepatan Menilai Inovasi Teknologi</vt:lpstr>
      <vt:lpstr>Kriteria Penilaian Teknologi</vt:lpstr>
      <vt:lpstr>Studi Kasus: Gojek dan Teknologi AI</vt:lpstr>
      <vt:lpstr>Praktikum Mahasiswa</vt:lpstr>
      <vt:lpstr>Soal Evaluasi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3</cp:revision>
  <dcterms:created xsi:type="dcterms:W3CDTF">2013-01-27T09:14:16Z</dcterms:created>
  <dcterms:modified xsi:type="dcterms:W3CDTF">2025-10-30T01:07:11Z</dcterms:modified>
  <cp:category/>
</cp:coreProperties>
</file>