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16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82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9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93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7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4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92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9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55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E–Environment dalam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</a:t>
            </a:r>
            <a:r>
              <a:rPr dirty="0" err="1"/>
              <a:t>Bisnis</a:t>
            </a:r>
            <a:r>
              <a:rPr dirty="0"/>
              <a:t> Digital</a:t>
            </a:r>
          </a:p>
          <a:p>
            <a:r>
              <a:rPr dirty="0" err="1"/>
              <a:t>Topik</a:t>
            </a:r>
            <a:r>
              <a:rPr dirty="0"/>
              <a:t>: </a:t>
            </a:r>
            <a:r>
              <a:rPr dirty="0" err="1"/>
              <a:t>Lingkungan</a:t>
            </a:r>
            <a:r>
              <a:rPr dirty="0"/>
              <a:t> Makro, SLEPT, Green ICT, dan </a:t>
            </a:r>
            <a:r>
              <a:rPr dirty="0" err="1"/>
              <a:t>Inovasi</a:t>
            </a:r>
            <a:r>
              <a:rPr dirty="0"/>
              <a:t> </a:t>
            </a:r>
            <a:r>
              <a:rPr dirty="0" err="1"/>
              <a:t>Teknologi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Kriteria Ketepatan Inovasi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Relevansi terhadap tujuan bisnis.</a:t>
            </a:r>
          </a:p>
          <a:p>
            <a:r>
              <a:t>• Efisiensi waktu dan biaya.</a:t>
            </a:r>
          </a:p>
          <a:p>
            <a:r>
              <a:t>• Keberlanjutan lingkungan.</a:t>
            </a:r>
          </a:p>
          <a:p>
            <a:r>
              <a:t>• Keamanan data dan privasi.</a:t>
            </a:r>
          </a:p>
          <a:p>
            <a:r>
              <a:t>• Skalabilitas sesuai pertumbuhan bisnis.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Tokopedia dan Lingkungan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Tokopedia menghadapi tantangan efisiensi energi dan keamanan data.</a:t>
            </a:r>
          </a:p>
          <a:p>
            <a:r>
              <a:t>S: Kepercayaan pengguna meningkat.</a:t>
            </a:r>
          </a:p>
          <a:p>
            <a:r>
              <a:t>L: Patuhi UU Perlindungan Data.</a:t>
            </a:r>
          </a:p>
          <a:p>
            <a:r>
              <a:t>E: Pertumbuhan e-commerce.</a:t>
            </a:r>
          </a:p>
          <a:p>
            <a:r>
              <a:t>P: Dukungan UMKM Go Digital.</a:t>
            </a:r>
          </a:p>
          <a:p>
            <a:r>
              <a:t>T: Penggunaan AI dan Big Data.</a:t>
            </a:r>
          </a:p>
          <a:p>
            <a:r>
              <a:t>Green Issue: Data center efisien energi.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E–Environment memengaruhi strategi bisnis digital.</a:t>
            </a:r>
          </a:p>
          <a:p>
            <a:r>
              <a:t>• Analisis SLEPT membantu memahami faktor makro.</a:t>
            </a:r>
          </a:p>
          <a:p>
            <a:r>
              <a:t>• Green ICT mendukung keberlanjutan teknologi.</a:t>
            </a:r>
          </a:p>
          <a:p>
            <a:r>
              <a:t>• E–Government mempercepat transformasi digital.</a:t>
            </a:r>
          </a:p>
          <a:p>
            <a:r>
              <a:t>• Inovasi teknologi harus tepat guna dan ramah lingkungan.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Soal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Apa itu E–Environment dalam bisnis digital?</a:t>
            </a:r>
          </a:p>
          <a:p>
            <a:r>
              <a:t>2. Jelaskan komponen model SLEPT!</a:t>
            </a:r>
          </a:p>
          <a:p>
            <a:r>
              <a:t>3. Sebutkan contoh penerapan Green ICT!</a:t>
            </a:r>
          </a:p>
          <a:p>
            <a:r>
              <a:t>4. Bagaimana e-government mendukung digitalisasi?</a:t>
            </a:r>
          </a:p>
          <a:p>
            <a:r>
              <a:t>5. Mengapa inovasi teknologi harus dinilai secara berkelanjutan?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E–Environment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E–Environment adalah kondisi eksternal yang mempengaruhi bisnis digital.</a:t>
            </a:r>
          </a:p>
          <a:p>
            <a:r>
              <a:t>Mencakup faktor sosial, hukum, ekonomi, politik, dan teknologi yang berinteraksi dalam ekosistem digital.</a:t>
            </a:r>
          </a:p>
          <a:p>
            <a:r>
              <a:t>Pemahaman lingkungan digital penting agar bisnis dapat beradaptasi dan bertahan.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E–Environment dalam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Menentukan strategi digital yang tepat.</a:t>
            </a:r>
          </a:p>
          <a:p>
            <a:r>
              <a:t>2. Membantu adaptasi terhadap perubahan teknologi dan regulasi.</a:t>
            </a:r>
          </a:p>
          <a:p>
            <a:r>
              <a:t>3. Meningkatkan pengambilan keputusan berbasis data.</a:t>
            </a:r>
          </a:p>
          <a:p>
            <a:r>
              <a:t>4. Mendukung bisnis berkelanjutan (green business).</a:t>
            </a:r>
          </a:p>
          <a:p>
            <a:r>
              <a:t>5. Meningkatkan daya saing digital.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SLEPT (Analisis Lingkungan Makro)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 - Social: Gaya hidup digital, literasi teknologi.</a:t>
            </a:r>
          </a:p>
          <a:p>
            <a:r>
              <a:t>L - Legal: Regulasi privasi data dan keamanan siber.</a:t>
            </a:r>
          </a:p>
          <a:p>
            <a:r>
              <a:t>E - Economic: Daya beli dan investasi digital.</a:t>
            </a:r>
          </a:p>
          <a:p>
            <a:r>
              <a:t>P - Political: Kebijakan pemerintah digitalisasi.</a:t>
            </a:r>
          </a:p>
          <a:p>
            <a:r>
              <a:t>T - Technological: Inovasi AI, IoT, dan cloud computing.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Analisis SLEPT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Mengenali peluang dan ancaman eksternal.</a:t>
            </a:r>
          </a:p>
          <a:p>
            <a:r>
              <a:t>• Membantu penyusunan strategi bisnis digital.</a:t>
            </a:r>
          </a:p>
          <a:p>
            <a:r>
              <a:t>• Mengantisipasi perubahan dalam ekosistem teknologi.</a:t>
            </a:r>
          </a:p>
          <a:p>
            <a:r>
              <a:t>• Menilai kesiapan adaptasi organisasi terhadap transformasi digital.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Green Issues (Isu Lingkungan Hijau)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digital memberi manfaat besar, tetapi juga menimbulkan dampak lingkungan:</a:t>
            </a:r>
          </a:p>
          <a:p>
            <a:r>
              <a:t>• Konsumsi energi tinggi di data center.</a:t>
            </a:r>
          </a:p>
          <a:p>
            <a:r>
              <a:t>• E-waste dari perangkat keras.</a:t>
            </a:r>
          </a:p>
          <a:p>
            <a:r>
              <a:t>• Emisi karbon (carbon footprint).</a:t>
            </a:r>
          </a:p>
          <a:p>
            <a:r>
              <a:t>• Kebutuhan solusi teknologi berkelanjutan.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Green ICT (Teknologi Informasi Ramah Lingkungan)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Cloud computing hemat energi.</a:t>
            </a:r>
          </a:p>
          <a:p>
            <a:r>
              <a:t>2. Paperless office dan dokumen digital.</a:t>
            </a:r>
          </a:p>
          <a:p>
            <a:r>
              <a:t>3. Daur ulang perangkat keras (e-waste recycling).</a:t>
            </a:r>
          </a:p>
          <a:p>
            <a:r>
              <a:t>4. Penggunaan energi terbarukan untuk data center.</a:t>
            </a:r>
          </a:p>
          <a:p>
            <a:r>
              <a:t>5. Virtualisasi server untuk efisiensi energi.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E–Government dan Lingkungan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E–Government adalah penerapan teknologi digital dalam administrasi publik.</a:t>
            </a:r>
          </a:p>
          <a:p>
            <a:r>
              <a:t>Tujuan:</a:t>
            </a:r>
          </a:p>
          <a:p>
            <a:r>
              <a:t>- Efisiensi birokrasi dan transparansi.</a:t>
            </a:r>
          </a:p>
          <a:p>
            <a:r>
              <a:t>- Peningkatan layanan publik.</a:t>
            </a:r>
          </a:p>
          <a:p>
            <a:r>
              <a:t>- Dukungan terhadap ekonomi digital.</a:t>
            </a:r>
          </a:p>
          <a:p>
            <a:r>
              <a:t>Contoh: OSS, e-Filing, e-KTP, SPBE.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Penilaian Inovasi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Langkah menilai inovasi:</a:t>
            </a:r>
          </a:p>
          <a:p>
            <a:r>
              <a:t>1. Identifikasi kebutuhan bisnis.</a:t>
            </a:r>
          </a:p>
          <a:p>
            <a:r>
              <a:t>2. Analisis manfaat dan risiko.</a:t>
            </a:r>
          </a:p>
          <a:p>
            <a:r>
              <a:t>3. Evaluasi kesiapan organisasi.</a:t>
            </a:r>
          </a:p>
          <a:p>
            <a:r>
              <a:t>4. Analisis biaya–manfaat.</a:t>
            </a:r>
          </a:p>
          <a:p>
            <a:r>
              <a:t>5. Prediksi siklus hidup teknologi.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570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E–Environment dalam Bisnis Digital</vt:lpstr>
      <vt:lpstr>Pengertian E–Environment</vt:lpstr>
      <vt:lpstr>Pentingnya E–Environment dalam Bisnis Digital</vt:lpstr>
      <vt:lpstr>Model SLEPT (Analisis Lingkungan Makro)</vt:lpstr>
      <vt:lpstr>Tujuan Analisis SLEPT</vt:lpstr>
      <vt:lpstr>Green Issues (Isu Lingkungan Hijau)</vt:lpstr>
      <vt:lpstr>Praktik Green ICT (Teknologi Informasi Ramah Lingkungan)</vt:lpstr>
      <vt:lpstr>E–Government dan Lingkungan Digital</vt:lpstr>
      <vt:lpstr>Penilaian Inovasi Teknologi</vt:lpstr>
      <vt:lpstr>Kriteria Ketepatan Inovasi Teknologi</vt:lpstr>
      <vt:lpstr>Studi Kasus: Tokopedia dan Lingkungan Digital</vt:lpstr>
      <vt:lpstr>Kesimpulan</vt:lpstr>
      <vt:lpstr>Soal 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2025-10-30T02:58:55Z</dcterms:modified>
  <cp:category/>
</cp:coreProperties>
</file>