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8C08-0A8B-1FE4-A033-A46A806B2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E-Business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DE08B-44CC-60E1-AAAD-EB77C23A5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tujuh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6086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6644-B0BA-E25F-2745-42D37108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Enterprice</a:t>
            </a:r>
            <a:r>
              <a:rPr lang="en-US" dirty="0"/>
              <a:t> Resource Planning (ERP)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CE825-9EE4-7960-49C0-C20460D70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1002"/>
            <a:ext cx="5680709" cy="4571268"/>
          </a:xfrm>
        </p:spPr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Perusahaan </a:t>
            </a:r>
            <a:r>
              <a:rPr lang="en-US" dirty="0" err="1"/>
              <a:t>manufaktur</a:t>
            </a:r>
            <a:endParaRPr lang="en-US" dirty="0"/>
          </a:p>
          <a:p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mengintegrasikan</a:t>
            </a:r>
            <a:r>
              <a:rPr lang="en-US" dirty="0"/>
              <a:t> dan </a:t>
            </a:r>
            <a:r>
              <a:rPr lang="en-US" dirty="0" err="1"/>
              <a:t>mengotomatisasi</a:t>
            </a:r>
            <a:r>
              <a:rPr lang="en-US" dirty="0"/>
              <a:t>  proses </a:t>
            </a:r>
            <a:r>
              <a:rPr lang="en-US" dirty="0" err="1"/>
              <a:t>bisnis</a:t>
            </a:r>
            <a:r>
              <a:rPr lang="en-US" dirty="0"/>
              <a:t> </a:t>
            </a:r>
          </a:p>
          <a:p>
            <a:r>
              <a:rPr lang="en-US" dirty="0"/>
              <a:t>Back Office system – </a:t>
            </a:r>
            <a:r>
              <a:rPr lang="en-US" dirty="0" err="1"/>
              <a:t>pelanggan</a:t>
            </a:r>
            <a:r>
              <a:rPr lang="en-US" dirty="0"/>
              <a:t> dan public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dilibatkan</a:t>
            </a:r>
            <a:r>
              <a:rPr lang="en-US" dirty="0"/>
              <a:t> </a:t>
            </a:r>
          </a:p>
          <a:p>
            <a:r>
              <a:rPr lang="en-US" dirty="0" err="1"/>
              <a:t>Clien</a:t>
            </a:r>
            <a:r>
              <a:rPr lang="en-US" dirty="0"/>
              <a:t> server software, </a:t>
            </a:r>
            <a:r>
              <a:rPr lang="en-US" dirty="0" err="1"/>
              <a:t>baik</a:t>
            </a:r>
            <a:r>
              <a:rPr lang="en-US" dirty="0"/>
              <a:t> desktop </a:t>
            </a:r>
            <a:r>
              <a:rPr lang="en-US" dirty="0" err="1"/>
              <a:t>maupun</a:t>
            </a:r>
            <a:r>
              <a:rPr lang="en-US" dirty="0"/>
              <a:t> web based</a:t>
            </a:r>
          </a:p>
          <a:p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Sebagian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  <a:p>
            <a:r>
              <a:rPr lang="en-US" dirty="0"/>
              <a:t>Data Dapat </a:t>
            </a:r>
            <a:r>
              <a:rPr lang="en-US" dirty="0" err="1"/>
              <a:t>diakses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real-time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C2AB9-0B6A-906C-5A2B-1319FF8D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91" r="11558"/>
          <a:stretch>
            <a:fillRect/>
          </a:stretch>
        </p:blipFill>
        <p:spPr>
          <a:xfrm>
            <a:off x="5840729" y="2161002"/>
            <a:ext cx="6047066" cy="45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6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3252-42CA-5A81-8EAC-9C93CA1F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 </a:t>
            </a:r>
            <a:r>
              <a:rPr lang="en-US" dirty="0" err="1"/>
              <a:t>Manajemen</a:t>
            </a:r>
            <a:r>
              <a:rPr lang="en-US" dirty="0"/>
              <a:t> (CRM)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BB9C5-9EC9-3B5E-B1BD-C0AF7EC6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045292"/>
            <a:ext cx="9613861" cy="1789357"/>
          </a:xfrm>
        </p:spPr>
        <p:txBody>
          <a:bodyPr/>
          <a:lstStyle/>
          <a:p>
            <a:r>
              <a:rPr lang="en-US" dirty="0"/>
              <a:t>Adalah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dan </a:t>
            </a:r>
            <a:r>
              <a:rPr lang="en-US" dirty="0" err="1"/>
              <a:t>memfokuskan</a:t>
            </a:r>
            <a:r>
              <a:rPr lang="en-US" dirty="0"/>
              <a:t> pada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baikpelanggan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tekah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proses marketing/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pelayanan</a:t>
            </a:r>
            <a:r>
              <a:rPr lang="en-US" dirty="0"/>
              <a:t> Istimewa agar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loyal </a:t>
            </a:r>
            <a:r>
              <a:rPr lang="en-US" dirty="0" err="1"/>
              <a:t>terhadap</a:t>
            </a:r>
            <a:r>
              <a:rPr lang="en-US" dirty="0"/>
              <a:t> 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oleh </a:t>
            </a:r>
            <a:r>
              <a:rPr lang="en-US" dirty="0" err="1"/>
              <a:t>suatu</a:t>
            </a:r>
            <a:r>
              <a:rPr lang="en-US" dirty="0"/>
              <a:t> Perusahaan / </a:t>
            </a:r>
            <a:r>
              <a:rPr lang="en-US" dirty="0" err="1"/>
              <a:t>organisasi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9594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B63C-C0FD-82EA-225B-64FBC9FA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 </a:t>
            </a:r>
            <a:r>
              <a:rPr lang="en-US" dirty="0" err="1"/>
              <a:t>Manajemen</a:t>
            </a:r>
            <a:r>
              <a:rPr lang="en-US" dirty="0"/>
              <a:t> (CRM)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7CC3-EEFA-94A1-9584-EE6BC6D74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Istilah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system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Usaha Perusahaan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pelanggannya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2057400" indent="-2057400">
              <a:buNone/>
              <a:tabLst>
                <a:tab pos="1793875" algn="l"/>
              </a:tabLst>
            </a:pPr>
            <a:r>
              <a:rPr lang="en-US" dirty="0"/>
              <a:t>Requirement	: </a:t>
            </a:r>
            <a:r>
              <a:rPr lang="en-US" dirty="0" err="1"/>
              <a:t>Mengetahuii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customer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didapatdari</a:t>
            </a:r>
            <a:r>
              <a:rPr lang="en-US" dirty="0"/>
              <a:t> catalog / CD</a:t>
            </a:r>
          </a:p>
          <a:p>
            <a:pPr marL="2057400" indent="-2057400">
              <a:buNone/>
              <a:tabLst>
                <a:tab pos="1793875" algn="l"/>
              </a:tabLst>
            </a:pPr>
            <a:r>
              <a:rPr lang="en-US" dirty="0"/>
              <a:t>Acquisition	: </a:t>
            </a:r>
            <a:r>
              <a:rPr lang="en-US" dirty="0" err="1"/>
              <a:t>membantu</a:t>
            </a:r>
            <a:r>
              <a:rPr lang="en-US" dirty="0"/>
              <a:t> Customer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order online, </a:t>
            </a:r>
            <a:r>
              <a:rPr lang="en-US" dirty="0" err="1"/>
              <a:t>nego</a:t>
            </a:r>
            <a:r>
              <a:rPr lang="en-US" dirty="0"/>
              <a:t>,  dan delivery</a:t>
            </a:r>
          </a:p>
          <a:p>
            <a:pPr marL="2057400" indent="-2057400">
              <a:buNone/>
              <a:tabLst>
                <a:tab pos="1793875" algn="l"/>
              </a:tabLst>
            </a:pPr>
            <a:r>
              <a:rPr lang="en-US" dirty="0"/>
              <a:t>Ownership	: Support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customer , </a:t>
            </a:r>
            <a:r>
              <a:rPr lang="en-US" dirty="0" err="1"/>
              <a:t>dengan</a:t>
            </a:r>
            <a:r>
              <a:rPr lang="en-US" dirty="0"/>
              <a:t> forum, FAQ, renewal, mailing list.</a:t>
            </a:r>
          </a:p>
          <a:p>
            <a:pPr marL="2057400" indent="-2057400">
              <a:buNone/>
              <a:tabLst>
                <a:tab pos="1793875" algn="l"/>
              </a:tabLst>
            </a:pPr>
            <a:r>
              <a:rPr lang="en-US" dirty="0"/>
              <a:t>Retirement	: Support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purna</a:t>
            </a:r>
            <a:r>
              <a:rPr lang="en-US" dirty="0"/>
              <a:t>  </a:t>
            </a:r>
            <a:r>
              <a:rPr lang="en-US" dirty="0" err="1"/>
              <a:t>jual</a:t>
            </a:r>
            <a:r>
              <a:rPr lang="en-US" dirty="0"/>
              <a:t>, online resale  Lelang </a:t>
            </a:r>
            <a:r>
              <a:rPr lang="en-US" dirty="0" err="1"/>
              <a:t>barang</a:t>
            </a:r>
            <a:r>
              <a:rPr lang="en-US" dirty="0"/>
              <a:t>  &amp; Classified add.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3270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0810-8FE1-CB60-9F7A-7D35DFFD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Enterprice</a:t>
            </a:r>
            <a:r>
              <a:rPr lang="en-US" dirty="0"/>
              <a:t> Application Integration (EAI)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9D5-1F63-BA2F-95E8-FC53C10EC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2" y="2617470"/>
            <a:ext cx="9613862" cy="2583180"/>
          </a:xfrm>
        </p:spPr>
        <p:txBody>
          <a:bodyPr/>
          <a:lstStyle/>
          <a:p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Perusahaan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banyak</a:t>
            </a:r>
            <a:r>
              <a:rPr lang="en-US" dirty="0"/>
              <a:t> Perusahaan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e-business </a:t>
            </a:r>
            <a:r>
              <a:rPr lang="en-US" dirty="0" err="1"/>
              <a:t>seperti</a:t>
            </a:r>
            <a:r>
              <a:rPr lang="en-US" dirty="0"/>
              <a:t> CRM dan ERP.</a:t>
            </a:r>
          </a:p>
          <a:p>
            <a:r>
              <a:rPr lang="en-US" dirty="0"/>
              <a:t>Software EAI yang </a:t>
            </a:r>
            <a:r>
              <a:rPr lang="en-US" dirty="0" err="1"/>
              <a:t>memungkinkan</a:t>
            </a:r>
            <a:r>
              <a:rPr lang="en-US" dirty="0"/>
              <a:t> para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model </a:t>
            </a:r>
            <a:r>
              <a:rPr lang="en-US" dirty="0" err="1"/>
              <a:t>berbagai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dilibatkan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7163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C9A3-B4BD-1220-9380-DCEF250E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Enterprice</a:t>
            </a:r>
            <a:r>
              <a:rPr lang="en-US" dirty="0"/>
              <a:t> Application Integration (EAI)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82887-0591-D26F-E18A-E9DFEFA13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248" y="2073910"/>
            <a:ext cx="7384962" cy="45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9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23D1-5D26-367D-5982-B4174F73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</a:t>
            </a:r>
            <a:r>
              <a:rPr lang="en-US" dirty="0" err="1"/>
              <a:t>Managemen</a:t>
            </a:r>
            <a:r>
              <a:rPr lang="en-US" dirty="0"/>
              <a:t> (SCM)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BFBF7-BB16-C152-80B8-29D136F9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" y="2320290"/>
            <a:ext cx="11349989" cy="3108960"/>
          </a:xfrm>
        </p:spPr>
        <p:txBody>
          <a:bodyPr/>
          <a:lstStyle/>
          <a:p>
            <a:r>
              <a:rPr lang="en-US" dirty="0"/>
              <a:t>Adalah system yang </a:t>
            </a:r>
            <a:r>
              <a:rPr lang="en-US" dirty="0" err="1"/>
              <a:t>dirancang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Perusahaan yang </a:t>
            </a:r>
            <a:r>
              <a:rPr lang="en-US" dirty="0" err="1"/>
              <a:t>mengacu</a:t>
            </a:r>
            <a:r>
              <a:rPr lang="en-US" dirty="0"/>
              <a:t> pada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pengelolaan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Perusahaan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, </a:t>
            </a:r>
            <a:r>
              <a:rPr lang="en-US" dirty="0" err="1"/>
              <a:t>pelanggan</a:t>
            </a:r>
            <a:r>
              <a:rPr lang="en-US" dirty="0"/>
              <a:t> dan para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</a:p>
          <a:p>
            <a:r>
              <a:rPr lang="en-US" dirty="0"/>
              <a:t>Tujuan SCM Adalah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Perusahaan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efosien</a:t>
            </a:r>
            <a:r>
              <a:rPr lang="en-US" dirty="0"/>
              <a:t>, yang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efektif</a:t>
            </a:r>
            <a:r>
              <a:rPr lang="en-US" dirty="0"/>
              <a:t> dan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dan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yang </a:t>
            </a:r>
            <a:r>
              <a:rPr lang="en-US" dirty="0" err="1"/>
              <a:t>ketat</a:t>
            </a:r>
            <a:r>
              <a:rPr lang="en-US" dirty="0"/>
              <a:t> dan manageable.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5192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D4FE-CD4A-B67A-6FB5-AFA3F0D4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</a:t>
            </a:r>
            <a:r>
              <a:rPr lang="en-US" dirty="0" err="1"/>
              <a:t>Managemen</a:t>
            </a:r>
            <a:r>
              <a:rPr lang="en-US" dirty="0"/>
              <a:t> (SCM)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AFC73B-BE2A-7DDD-221B-49477E46F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560" y="2473887"/>
            <a:ext cx="9354856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1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814F-EFB6-ACE4-1DA2-91A14B7F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61" y="3199248"/>
            <a:ext cx="9613861" cy="1080938"/>
          </a:xfrm>
        </p:spPr>
        <p:txBody>
          <a:bodyPr/>
          <a:lstStyle/>
          <a:p>
            <a:pPr algn="ctr"/>
            <a:r>
              <a:rPr lang="en-US" b="1" i="1" dirty="0"/>
              <a:t>TERIMA KASIH</a:t>
            </a:r>
            <a:endParaRPr lang="en-ID" b="1" i="1" dirty="0"/>
          </a:p>
        </p:txBody>
      </p:sp>
    </p:spTree>
    <p:extLst>
      <p:ext uri="{BB962C8B-B14F-4D97-AF65-F5344CB8AC3E}">
        <p14:creationId xmlns:p14="http://schemas.microsoft.com/office/powerpoint/2010/main" val="144722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2051-55AD-6CC7-0B0C-1CF32757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E-Business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9249-2261-3772-080F-56EB09D47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ArsitekturAplikasi</a:t>
            </a:r>
            <a:r>
              <a:rPr lang="en-US" sz="3600" dirty="0"/>
              <a:t> e-Business</a:t>
            </a:r>
          </a:p>
          <a:p>
            <a:r>
              <a:rPr lang="en-US" sz="3600" dirty="0"/>
              <a:t>ERP (</a:t>
            </a:r>
            <a:r>
              <a:rPr lang="en-US" sz="3600" dirty="0" err="1"/>
              <a:t>Entreprice</a:t>
            </a:r>
            <a:r>
              <a:rPr lang="en-US" sz="3600" dirty="0"/>
              <a:t> Resource Planning)</a:t>
            </a:r>
          </a:p>
          <a:p>
            <a:r>
              <a:rPr lang="en-US" sz="3600" dirty="0"/>
              <a:t>CRM (Customer Relation Management)</a:t>
            </a:r>
          </a:p>
          <a:p>
            <a:r>
              <a:rPr lang="en-US" sz="3600" dirty="0"/>
              <a:t>EAI (</a:t>
            </a:r>
            <a:r>
              <a:rPr lang="en-US" sz="3600" dirty="0" err="1"/>
              <a:t>Entreprise</a:t>
            </a:r>
            <a:r>
              <a:rPr lang="en-US" sz="3600" dirty="0"/>
              <a:t> Application  Integration) </a:t>
            </a:r>
          </a:p>
          <a:p>
            <a:r>
              <a:rPr lang="en-US" sz="3600" dirty="0"/>
              <a:t>SCM (Supply Chain Management)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4586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4527-75F4-3E9C-DB62-6F420DCE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Business Strategy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7C498C-301E-EB2C-76D5-A450704D4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961" y="1973708"/>
            <a:ext cx="6512580" cy="47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0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479C-4842-1C58-3FAB-D4FF1471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E-Business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F398-D283-4FC5-C412-EC7807B0C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874083"/>
            <a:ext cx="9613861" cy="2235127"/>
          </a:xfrm>
        </p:spPr>
        <p:txBody>
          <a:bodyPr/>
          <a:lstStyle/>
          <a:p>
            <a:r>
              <a:rPr lang="en-US" dirty="0"/>
              <a:t>Eberhard Rechtin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Perusahaan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 </a:t>
            </a:r>
          </a:p>
          <a:p>
            <a:pPr marL="628650" indent="-457200">
              <a:buAutoNum type="arabicPeriod"/>
            </a:pPr>
            <a:r>
              <a:rPr lang="en-US" dirty="0" err="1"/>
              <a:t>Organisasi</a:t>
            </a:r>
            <a:endParaRPr lang="en-US" dirty="0"/>
          </a:p>
          <a:p>
            <a:pPr marL="628650" indent="-457200">
              <a:buAutoNum type="arabicPeriod"/>
            </a:pPr>
            <a:r>
              <a:rPr lang="en-US" dirty="0"/>
              <a:t>Proses</a:t>
            </a:r>
          </a:p>
          <a:p>
            <a:pPr marL="628650" indent="-457200">
              <a:buAutoNum type="arabicPeriod"/>
            </a:pPr>
            <a:r>
              <a:rPr lang="en-US" dirty="0" err="1"/>
              <a:t>Teknologi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272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150F-CAE3-D074-DD39-79007F82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E-Business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3BF8B-0B72-43F3-A4C2-45679AB4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Inter-</a:t>
            </a:r>
            <a:r>
              <a:rPr lang="en-US" dirty="0" err="1"/>
              <a:t>Enterprice</a:t>
            </a:r>
            <a:r>
              <a:rPr lang="en-US" dirty="0"/>
              <a:t>  Business Processes</a:t>
            </a:r>
          </a:p>
          <a:p>
            <a:pPr marL="0" indent="0">
              <a:buNone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e-commerce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Perusahaan, Langkah </a:t>
            </a:r>
            <a:r>
              <a:rPr lang="en-US" dirty="0" err="1"/>
              <a:t>selanjutnya</a:t>
            </a:r>
            <a:r>
              <a:rPr lang="en-US" dirty="0"/>
              <a:t> Adalah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kemungkinan-kemungkinan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diwujudkan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strategi Adalah </a:t>
            </a:r>
            <a:r>
              <a:rPr lang="en-US" dirty="0" err="1"/>
              <a:t>terletak</a:t>
            </a:r>
            <a:r>
              <a:rPr lang="en-US" dirty="0"/>
              <a:t> pada proses </a:t>
            </a:r>
            <a:r>
              <a:rPr lang="en-US" dirty="0" err="1"/>
              <a:t>bisnis</a:t>
            </a:r>
            <a:r>
              <a:rPr lang="en-US" dirty="0"/>
              <a:t> (business process). Dalam </a:t>
            </a:r>
            <a:r>
              <a:rPr lang="en-US" dirty="0" err="1"/>
              <a:t>kerangka</a:t>
            </a:r>
            <a:r>
              <a:rPr lang="en-US" dirty="0"/>
              <a:t> system e-commerce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 </a:t>
            </a:r>
            <a:r>
              <a:rPr lang="en-US" dirty="0" err="1"/>
              <a:t>antara</a:t>
            </a:r>
            <a:r>
              <a:rPr lang="en-US" dirty="0"/>
              <a:t> proses internal Perusahaan </a:t>
            </a:r>
            <a:r>
              <a:rPr lang="en-US" dirty="0" err="1"/>
              <a:t>dengan</a:t>
            </a:r>
            <a:r>
              <a:rPr lang="en-US" dirty="0"/>
              <a:t> proses-proses </a:t>
            </a:r>
            <a:r>
              <a:rPr lang="en-US" dirty="0" err="1"/>
              <a:t>organisasi</a:t>
            </a:r>
            <a:r>
              <a:rPr lang="en-US" dirty="0"/>
              <a:t> lain yang </a:t>
            </a:r>
            <a:r>
              <a:rPr lang="en-US" dirty="0" err="1"/>
              <a:t>yang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: </a:t>
            </a:r>
            <a:r>
              <a:rPr lang="en-US" dirty="0" err="1"/>
              <a:t>Pemasok</a:t>
            </a:r>
            <a:r>
              <a:rPr lang="en-US" dirty="0"/>
              <a:t>, Distributor, </a:t>
            </a:r>
            <a:r>
              <a:rPr lang="en-US" dirty="0" err="1"/>
              <a:t>Rekanan</a:t>
            </a:r>
            <a:r>
              <a:rPr lang="en-US" dirty="0"/>
              <a:t>, Vendor, 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5194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809D-53EF-9B26-697E-6AB5B9C0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</a:t>
            </a:r>
            <a:r>
              <a:rPr lang="en-US" dirty="0" err="1"/>
              <a:t>Infrastructur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98B0-8C36-2F3E-961E-B3ED00B35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Pada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system e-commerce yang </a:t>
            </a:r>
            <a:r>
              <a:rPr lang="en-US" dirty="0" err="1"/>
              <a:t>adaptip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Perusahaan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komponen-komponen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lain, Perusahaan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(</a:t>
            </a:r>
            <a:r>
              <a:rPr lang="en-US" dirty="0" err="1"/>
              <a:t>data,m</a:t>
            </a:r>
            <a:r>
              <a:rPr lang="en-US" dirty="0"/>
              <a:t> proses, dan </a:t>
            </a:r>
            <a:r>
              <a:rPr lang="en-US" dirty="0" err="1"/>
              <a:t>teknologi</a:t>
            </a:r>
            <a:r>
              <a:rPr lang="en-US" dirty="0"/>
              <a:t>) yang </a:t>
            </a:r>
            <a:r>
              <a:rPr lang="en-US" dirty="0" err="1"/>
              <a:t>menekankan</a:t>
            </a:r>
            <a:r>
              <a:rPr lang="en-US" dirty="0"/>
              <a:t> pada </a:t>
            </a:r>
            <a:r>
              <a:rPr lang="en-US" dirty="0" err="1"/>
              <a:t>implementasi</a:t>
            </a:r>
            <a:r>
              <a:rPr lang="en-US" dirty="0"/>
              <a:t> system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1240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3B78-2D48-1E9E-20C2-C135C459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e-business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8A54-748F-51D0-2D07-694BA6229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1" y="2034540"/>
            <a:ext cx="11407140" cy="468629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e-business yang </a:t>
            </a:r>
            <a:r>
              <a:rPr lang="en-US" dirty="0" err="1"/>
              <a:t>handal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sangat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Perusahaan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memuaskan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  <a:p>
            <a:r>
              <a:rPr lang="en-US" dirty="0" err="1"/>
              <a:t>Kebanyakan</a:t>
            </a:r>
            <a:r>
              <a:rPr lang="en-US" dirty="0"/>
              <a:t> Perusahaan </a:t>
            </a:r>
            <a:r>
              <a:rPr lang="en-US" dirty="0" err="1"/>
              <a:t>dimasa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fungsi-fungsi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diperusahaan</a:t>
            </a:r>
            <a:r>
              <a:rPr lang="en-US" dirty="0"/>
              <a:t>.</a:t>
            </a:r>
          </a:p>
          <a:p>
            <a:r>
              <a:rPr lang="en-US" dirty="0" err="1"/>
              <a:t>Contohnya</a:t>
            </a:r>
            <a:r>
              <a:rPr lang="en-US" dirty="0"/>
              <a:t> Adalah :</a:t>
            </a:r>
          </a:p>
          <a:p>
            <a:pPr marL="457200" indent="-457200">
              <a:buAutoNum type="arabicPeriod"/>
            </a:pP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Pemasaran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Daya </a:t>
            </a:r>
            <a:r>
              <a:rPr lang="en-US" dirty="0" err="1"/>
              <a:t>manusia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Pengadaan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manufaktur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4342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5D6F-2566-BC0F-A424-F551FF95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e-business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7449F-8CC1-425B-93C4-488CF8F2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919803"/>
            <a:ext cx="4040269" cy="2509447"/>
          </a:xfrm>
        </p:spPr>
        <p:txBody>
          <a:bodyPr/>
          <a:lstStyle/>
          <a:p>
            <a:pPr algn="just"/>
            <a:r>
              <a:rPr lang="en-US" dirty="0" err="1"/>
              <a:t>Arsitektur</a:t>
            </a:r>
            <a:r>
              <a:rPr lang="en-US" dirty="0"/>
              <a:t>  </a:t>
            </a:r>
            <a:r>
              <a:rPr lang="en-US" dirty="0" err="1"/>
              <a:t>aplikasi</a:t>
            </a:r>
            <a:r>
              <a:rPr lang="en-US" dirty="0"/>
              <a:t> Perusahaan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yang </a:t>
            </a:r>
            <a:r>
              <a:rPr lang="en-US" dirty="0" err="1"/>
              <a:t>dikerjakan</a:t>
            </a:r>
            <a:r>
              <a:rPr lang="en-US" dirty="0"/>
              <a:t> oleh system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pemasok</a:t>
            </a:r>
            <a:r>
              <a:rPr lang="en-US" dirty="0"/>
              <a:t>, </a:t>
            </a:r>
            <a:r>
              <a:rPr lang="en-US" dirty="0" err="1"/>
              <a:t>mitra</a:t>
            </a:r>
            <a:r>
              <a:rPr lang="en-US" dirty="0"/>
              <a:t> dan </a:t>
            </a:r>
            <a:r>
              <a:rPr lang="en-US" dirty="0" err="1"/>
              <a:t>karyawan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79AB2F-9AF9-9D8C-1840-0C45714EC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945" y="1999086"/>
            <a:ext cx="6867055" cy="48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6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F022-4703-7BFD-C3B9-0EA9DEF8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Enterprice</a:t>
            </a:r>
            <a:r>
              <a:rPr lang="en-US" dirty="0"/>
              <a:t> Resource Planning (ERP)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B21E5-589C-3E7A-1074-6DB11EAF4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system yang </a:t>
            </a:r>
            <a:r>
              <a:rPr lang="en-US" dirty="0" err="1"/>
              <a:t>terintegrasi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dan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(Finance), </a:t>
            </a:r>
            <a:r>
              <a:rPr lang="en-US" dirty="0" err="1"/>
              <a:t>Maketing</a:t>
            </a:r>
            <a:r>
              <a:rPr lang="en-US" dirty="0"/>
              <a:t>, sales, </a:t>
            </a:r>
            <a:r>
              <a:rPr lang="en-US" dirty="0" err="1"/>
              <a:t>pelayanan</a:t>
            </a:r>
            <a:r>
              <a:rPr lang="en-US" dirty="0"/>
              <a:t> dan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(CRM)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dan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Perusahaan dan juga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penghubung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stakeholder </a:t>
            </a:r>
            <a:r>
              <a:rPr lang="en-US" dirty="0" err="1"/>
              <a:t>terkait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Dengan</a:t>
            </a:r>
            <a:r>
              <a:rPr lang="en-US" dirty="0"/>
              <a:t> kata lain “ERP” Adalah system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Perusahaan yang </a:t>
            </a:r>
            <a:r>
              <a:rPr lang="en-US" dirty="0" err="1"/>
              <a:t>digerakkan</a:t>
            </a:r>
            <a:r>
              <a:rPr lang="en-US" dirty="0"/>
              <a:t> oleh model software suite </a:t>
            </a:r>
            <a:r>
              <a:rPr lang="en-US" dirty="0" err="1"/>
              <a:t>terintegrasi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internal Perusahaan ( McGraw-Hill, 2002)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5485316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{51A5DD9C-6DD4-4457-85C1-D870082C0B6E}TF6e1c0bd6-43b7-4cba-aa12-42a644606054c9b78bf9-d218b69a002d</Template>
  <TotalTime>86</TotalTime>
  <Words>688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Berlin</vt:lpstr>
      <vt:lpstr>E-Business</vt:lpstr>
      <vt:lpstr>Arsitektur Manajemen E-Business</vt:lpstr>
      <vt:lpstr>E-Commerce Business Strategy</vt:lpstr>
      <vt:lpstr>Arsitektur E-Business</vt:lpstr>
      <vt:lpstr>Arsitektur E-Business</vt:lpstr>
      <vt:lpstr>Technology Infrastructur</vt:lpstr>
      <vt:lpstr>Arsitektur Aplikasi e-business</vt:lpstr>
      <vt:lpstr>Arsitektur Aplikasi e-business</vt:lpstr>
      <vt:lpstr>Enterprice Resource Planning (ERP)</vt:lpstr>
      <vt:lpstr>Enterprice Resource Planning (ERP)</vt:lpstr>
      <vt:lpstr>Customer Relation Manajemen (CRM)</vt:lpstr>
      <vt:lpstr>Customer Relation Manajemen (CRM)</vt:lpstr>
      <vt:lpstr>Enterprice Application Integration (EAI)</vt:lpstr>
      <vt:lpstr>Enterprice Application Integration (EAI)</vt:lpstr>
      <vt:lpstr>Supply Chain Managemen (SCM)</vt:lpstr>
      <vt:lpstr>Supply Chain Managemen (SCM)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2</cp:revision>
  <dcterms:created xsi:type="dcterms:W3CDTF">2025-11-02T09:00:12Z</dcterms:created>
  <dcterms:modified xsi:type="dcterms:W3CDTF">2025-11-02T10:27:04Z</dcterms:modified>
</cp:coreProperties>
</file>