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1" r:id="rId5"/>
    <p:sldId id="260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1"/>
            <a:ext cx="9067800" cy="990600"/>
          </a:xfrm>
        </p:spPr>
        <p:txBody>
          <a:bodyPr>
            <a:normAutofit/>
          </a:bodyPr>
          <a:lstStyle/>
          <a:p>
            <a:r>
              <a:rPr lang="en-US" dirty="0"/>
              <a:t>KURIKULUM  TIK SEKOLAH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Pertemuan_Tujuh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474976"/>
          </a:xfrm>
        </p:spPr>
        <p:txBody>
          <a:bodyPr/>
          <a:lstStyle/>
          <a:p>
            <a:r>
              <a:rPr lang="en-US" dirty="0"/>
              <a:t>Membuat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hitungan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formula yang </a:t>
            </a:r>
            <a:r>
              <a:rPr lang="en-US" dirty="0" err="1"/>
              <a:t>disiapkan</a:t>
            </a:r>
            <a:r>
              <a:rPr lang="en-US" dirty="0"/>
              <a:t> </a:t>
            </a:r>
            <a:r>
              <a:rPr lang="en-US" dirty="0" err="1"/>
              <a:t>diaplikasi</a:t>
            </a:r>
            <a:r>
              <a:rPr lang="en-US" dirty="0"/>
              <a:t> </a:t>
            </a:r>
            <a:r>
              <a:rPr lang="en-US" dirty="0" err="1"/>
              <a:t>exel</a:t>
            </a:r>
            <a:endParaRPr lang="en-US" dirty="0"/>
          </a:p>
          <a:p>
            <a:r>
              <a:rPr lang="en-US" dirty="0" err="1"/>
              <a:t>Pembuatan</a:t>
            </a:r>
            <a:r>
              <a:rPr lang="en-US" dirty="0"/>
              <a:t> table </a:t>
            </a:r>
            <a:r>
              <a:rPr lang="en-US" dirty="0" err="1"/>
              <a:t>perhitungan</a:t>
            </a:r>
            <a:r>
              <a:rPr lang="en-US" dirty="0"/>
              <a:t> yang </a:t>
            </a:r>
            <a:r>
              <a:rPr lang="en-US" dirty="0" err="1"/>
              <a:t>akurat</a:t>
            </a:r>
            <a:endParaRPr lang="en-US" dirty="0"/>
          </a:p>
          <a:p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dan </a:t>
            </a:r>
            <a:r>
              <a:rPr lang="en-US" dirty="0" err="1"/>
              <a:t>merapihkan</a:t>
            </a:r>
            <a:r>
              <a:rPr lang="en-US" dirty="0"/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717F8-4AA7-1F7B-0D01-E498A480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Aktifitas</a:t>
            </a:r>
            <a:r>
              <a:rPr lang="en-US" dirty="0"/>
              <a:t> lain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exel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D65AD-ECE8-7EEF-FD80-E60B1AD33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398777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en-US" dirty="0"/>
              <a:t>Table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formula </a:t>
            </a:r>
            <a:r>
              <a:rPr lang="en-US" dirty="0" err="1"/>
              <a:t>sederhana</a:t>
            </a:r>
            <a:endParaRPr lang="en-US" dirty="0"/>
          </a:p>
          <a:p>
            <a:pPr marL="624078" indent="-514350">
              <a:buAutoNum type="arabicPeriod"/>
            </a:pPr>
            <a:r>
              <a:rPr lang="en-US" dirty="0"/>
              <a:t>Tabel </a:t>
            </a:r>
            <a:r>
              <a:rPr lang="en-US" dirty="0" err="1"/>
              <a:t>perhitungan</a:t>
            </a:r>
            <a:r>
              <a:rPr lang="en-US" dirty="0"/>
              <a:t> pada sheet yang </a:t>
            </a:r>
            <a:r>
              <a:rPr lang="en-US" dirty="0" err="1"/>
              <a:t>sama</a:t>
            </a:r>
            <a:endParaRPr lang="en-US" dirty="0"/>
          </a:p>
          <a:p>
            <a:pPr marL="624078" indent="-514350">
              <a:buAutoNum type="arabicPeriod"/>
            </a:pPr>
            <a:r>
              <a:rPr lang="en-US" dirty="0"/>
              <a:t>Tabel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sheet lain</a:t>
            </a:r>
          </a:p>
          <a:p>
            <a:pPr marL="624078" indent="-514350">
              <a:buAutoNum type="arabicPeriod"/>
            </a:pPr>
            <a:r>
              <a:rPr lang="en-US" dirty="0"/>
              <a:t>Tabel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descending / </a:t>
            </a:r>
            <a:r>
              <a:rPr lang="en-US" dirty="0" err="1"/>
              <a:t>asending</a:t>
            </a:r>
            <a:endParaRPr lang="en-US" dirty="0"/>
          </a:p>
          <a:p>
            <a:pPr marL="624078" indent="-514350">
              <a:buAutoNum type="arabicPeriod"/>
            </a:pPr>
            <a:r>
              <a:rPr lang="en-US" dirty="0"/>
              <a:t>Dan lain </a:t>
            </a:r>
            <a:r>
              <a:rPr lang="en-US" dirty="0" err="1"/>
              <a:t>sebagainya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7262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5E3B8-D7FA-6A2F-0105-7C687C46B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F6171-C0D3-ABF8-AFBA-B6E4CD359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170176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000" dirty="0" err="1"/>
              <a:t>Buat</a:t>
            </a:r>
            <a:r>
              <a:rPr lang="en-US" sz="4000" dirty="0"/>
              <a:t> </a:t>
            </a:r>
            <a:r>
              <a:rPr lang="en-US" sz="4000" dirty="0" err="1"/>
              <a:t>kelompok</a:t>
            </a:r>
            <a:r>
              <a:rPr lang="en-US" sz="4000" dirty="0"/>
              <a:t>, </a:t>
            </a:r>
            <a:r>
              <a:rPr lang="en-US" sz="4000" dirty="0" err="1"/>
              <a:t>perkelompok</a:t>
            </a:r>
            <a:r>
              <a:rPr lang="en-US" sz="4000" dirty="0"/>
              <a:t> 3 orang dan </a:t>
            </a:r>
            <a:r>
              <a:rPr lang="en-US" sz="4000" dirty="0" err="1"/>
              <a:t>selesaikan</a:t>
            </a:r>
            <a:r>
              <a:rPr lang="en-US" sz="4000" dirty="0"/>
              <a:t> </a:t>
            </a:r>
            <a:r>
              <a:rPr lang="en-US" sz="4000" dirty="0" err="1"/>
              <a:t>kasus</a:t>
            </a:r>
            <a:r>
              <a:rPr lang="en-US" sz="4000" dirty="0"/>
              <a:t> yang </a:t>
            </a:r>
            <a:r>
              <a:rPr lang="en-US" sz="4000" dirty="0" err="1"/>
              <a:t>diberikan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301642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E0993-4437-595D-28DA-43BF44993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19886-E69E-0FA4-B1DF-1240B1D4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1712976"/>
          </a:xfrm>
        </p:spPr>
        <p:txBody>
          <a:bodyPr/>
          <a:lstStyle/>
          <a:p>
            <a:r>
              <a:rPr lang="en-US" dirty="0"/>
              <a:t>Membuat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dan </a:t>
            </a:r>
            <a:r>
              <a:rPr lang="en-US" dirty="0" err="1"/>
              <a:t>memilih</a:t>
            </a:r>
            <a:r>
              <a:rPr lang="en-US" dirty="0"/>
              <a:t> 10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terbesar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2746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Tujuh</a:t>
            </a:r>
            <a:br>
              <a:rPr lang="en-US" dirty="0"/>
            </a:br>
            <a:r>
              <a:rPr lang="en-US" dirty="0" err="1"/>
              <a:t>Persiapkan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Kalian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Tengah Semester</a:t>
            </a:r>
            <a:br>
              <a:rPr lang="en-US" dirty="0"/>
            </a:b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Dengn</a:t>
            </a:r>
            <a:r>
              <a:rPr lang="en-US" dirty="0"/>
              <a:t> </a:t>
            </a:r>
            <a:r>
              <a:rPr lang="en-US" dirty="0" err="1"/>
              <a:t>Baik</a:t>
            </a:r>
            <a:br>
              <a:rPr lang="en-US" dirty="0"/>
            </a:b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baik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</TotalTime>
  <Words>119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Georgia</vt:lpstr>
      <vt:lpstr>Trebuchet MS</vt:lpstr>
      <vt:lpstr>Wingdings 2</vt:lpstr>
      <vt:lpstr>Urban</vt:lpstr>
      <vt:lpstr>KURIKULUM  TIK SEKOLAH</vt:lpstr>
      <vt:lpstr>Exel</vt:lpstr>
      <vt:lpstr>Aktifitas lain yang biasa menggunakan exel</vt:lpstr>
      <vt:lpstr>PowerPoint Presentation</vt:lpstr>
      <vt:lpstr>Uji coba kasus</vt:lpstr>
      <vt:lpstr>Sekian Materi Pertemuan Tujuh Persiapkan diri Kalian untuk mengikuti Ujian Tengah Semester Belajar Dengn Baik Untuk Mendapatkan Hasil yang baik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Amnah Amnah</cp:lastModifiedBy>
  <cp:revision>15</cp:revision>
  <dcterms:created xsi:type="dcterms:W3CDTF">2024-08-16T02:02:40Z</dcterms:created>
  <dcterms:modified xsi:type="dcterms:W3CDTF">2025-11-02T10:36:24Z</dcterms:modified>
</cp:coreProperties>
</file>