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4"/>
  </p:notesMasterIdLst>
  <p:sldIdLst>
    <p:sldId id="256" r:id="rId5"/>
    <p:sldId id="264" r:id="rId6"/>
    <p:sldId id="278" r:id="rId7"/>
    <p:sldId id="257" r:id="rId8"/>
    <p:sldId id="279" r:id="rId9"/>
    <p:sldId id="280" r:id="rId10"/>
    <p:sldId id="260" r:id="rId11"/>
    <p:sldId id="263" r:id="rId12"/>
    <p:sldId id="261" r:id="rId13"/>
    <p:sldId id="265" r:id="rId14"/>
    <p:sldId id="258" r:id="rId15"/>
    <p:sldId id="259" r:id="rId16"/>
    <p:sldId id="272" r:id="rId17"/>
    <p:sldId id="273" r:id="rId18"/>
    <p:sldId id="274" r:id="rId19"/>
    <p:sldId id="275" r:id="rId20"/>
    <p:sldId id="276" r:id="rId21"/>
    <p:sldId id="277" r:id="rId22"/>
    <p:sldId id="271" r:id="rId23"/>
  </p:sldIdLst>
  <p:sldSz cx="9144000" cy="6858000" type="screen4x3"/>
  <p:notesSz cx="7772400" cy="10058400"/>
  <p:defaultTextStyle>
    <a:defPPr>
      <a:defRPr lang="en-GB"/>
    </a:defPPr>
    <a:lvl1pPr marL="0" lvl="0" indent="0" algn="l" defTabSz="45720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42950" lvl="1" indent="-285750" algn="l" defTabSz="45720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3000" lvl="2" indent="-228600" algn="l" defTabSz="45720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00200" lvl="3" indent="-228600" algn="l" defTabSz="45720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057400" lvl="4" indent="-228600" algn="l" defTabSz="45720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-228600" algn="l" defTabSz="45720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-228600" algn="l" defTabSz="45720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-228600" algn="l" defTabSz="45720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-228600" algn="l" defTabSz="45720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1428" y="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2425" cy="3770312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6" charset="0"/>
                <a:ea typeface="DejaVu Sans" charset="0"/>
                <a:cs typeface="DejaVu Sans" charset="0"/>
              </a:defRPr>
            </a:lvl1pPr>
          </a:lstStyle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 algn="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6" charset="0"/>
                <a:ea typeface="DejaVu Sans" charset="0"/>
                <a:cs typeface="DejaVu Sans" charset="0"/>
              </a:defRPr>
            </a:lvl1pPr>
          </a:lstStyle>
          <a:p>
            <a:pPr marL="0" marR="0" lvl="0" indent="0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6" charset="0"/>
                <a:ea typeface="DejaVu Sans" charset="0"/>
                <a:cs typeface="DejaVu Sans" charset="0"/>
              </a:defRPr>
            </a:lvl1pPr>
          </a:lstStyle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/>
          <a:lstStyle/>
          <a:p>
            <a:pPr lvl="0" algn="r" defTabSz="457200" eaLnBrk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6" charset="0"/>
              </a:rPr>
              <a:t>‹#›</a:t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 txBox="1">
            <a:spLocks noGrp="1"/>
          </p:cNvSpPr>
          <p:nvPr>
            <p:ph type="sldNum" sz="quarter"/>
          </p:nvPr>
        </p:nvSpPr>
        <p:spPr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lstStyle/>
          <a:p>
            <a:pPr lvl="0" algn="r" defTabSz="457200" eaLnBrk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6" charset="0"/>
              </a:rPr>
              <a:t>1</a:t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sp>
        <p:nvSpPr>
          <p:cNvPr id="20483" name="Rectangle 1"/>
          <p:cNvSpPr txBox="1">
            <a:spLocks noGrp="1" noRot="1" noChangeAspect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0484" name="Rectangle 2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</p:spPr>
        <p:txBody>
          <a:bodyPr wrap="none" lIns="0" tIns="0" rIns="0" bIns="0" anchor="ctr" anchorCtr="0"/>
          <a:lstStyle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 txBox="1">
            <a:spLocks noGrp="1"/>
          </p:cNvSpPr>
          <p:nvPr>
            <p:ph type="sldNum" sz="quarter"/>
          </p:nvPr>
        </p:nvSpPr>
        <p:spPr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lstStyle/>
          <a:p>
            <a:pPr lvl="0" algn="r" defTabSz="457200" eaLnBrk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6" charset="0"/>
              </a:rPr>
              <a:t>17</a:t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sp>
        <p:nvSpPr>
          <p:cNvPr id="22531" name="Rectangle 1"/>
          <p:cNvSpPr txBox="1">
            <a:spLocks noGrp="1" noRot="1" noChangeAspect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2" name="Rectangle 2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</p:spPr>
        <p:txBody>
          <a:bodyPr wrap="none" lIns="0" tIns="0" rIns="0" bIns="0" anchor="ctr" anchorCtr="0"/>
          <a:lstStyle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 txBox="1">
            <a:spLocks noGrp="1"/>
          </p:cNvSpPr>
          <p:nvPr>
            <p:ph type="sldNum" sz="quarter"/>
          </p:nvPr>
        </p:nvSpPr>
        <p:spPr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lstStyle/>
          <a:p>
            <a:pPr lvl="0" algn="r" defTabSz="457200" eaLnBrk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6" charset="0"/>
              </a:rPr>
              <a:t>18</a:t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sp>
        <p:nvSpPr>
          <p:cNvPr id="23555" name="Rectangle 1"/>
          <p:cNvSpPr txBox="1">
            <a:spLocks noGrp="1" noRot="1" noChangeAspect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6" name="Rectangle 2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</p:spPr>
        <p:txBody>
          <a:bodyPr wrap="none" lIns="0" tIns="0" rIns="0" bIns="0" anchor="ctr" anchorCtr="0"/>
          <a:lstStyle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 txBox="1">
            <a:spLocks noGrp="1"/>
          </p:cNvSpPr>
          <p:nvPr>
            <p:ph type="sldNum" sz="quarter"/>
          </p:nvPr>
        </p:nvSpPr>
        <p:spPr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lstStyle/>
          <a:p>
            <a:pPr lvl="0" algn="r" defTabSz="457200" eaLnBrk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6" charset="0"/>
              </a:rPr>
              <a:t>19</a:t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sp>
        <p:nvSpPr>
          <p:cNvPr id="35843" name="Rectangle 1"/>
          <p:cNvSpPr txBox="1">
            <a:spLocks noGrp="1" noRot="1" noChangeAspect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5844" name="Rectangle 2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</p:spPr>
        <p:txBody>
          <a:bodyPr wrap="none" lIns="0" tIns="0" rIns="0" bIns="0" anchor="ctr" anchorCtr="0"/>
          <a:lstStyle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763588"/>
            <a:ext cx="5026025" cy="37703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763588"/>
            <a:ext cx="5026025" cy="37703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 txBox="1">
            <a:spLocks noGrp="1"/>
          </p:cNvSpPr>
          <p:nvPr>
            <p:ph type="sldNum" sz="quarter"/>
          </p:nvPr>
        </p:nvSpPr>
        <p:spPr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lstStyle/>
          <a:p>
            <a:pPr lvl="0" algn="r" defTabSz="457200" eaLnBrk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6" charset="0"/>
              </a:rPr>
              <a:t>11</a:t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sp>
        <p:nvSpPr>
          <p:cNvPr id="22531" name="Rectangle 1"/>
          <p:cNvSpPr txBox="1">
            <a:spLocks noGrp="1" noRot="1" noChangeAspect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2" name="Rectangle 2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</p:spPr>
        <p:txBody>
          <a:bodyPr wrap="none" lIns="0" tIns="0" rIns="0" bIns="0" anchor="ctr" anchorCtr="0"/>
          <a:lstStyle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 txBox="1">
            <a:spLocks noGrp="1"/>
          </p:cNvSpPr>
          <p:nvPr>
            <p:ph type="sldNum" sz="quarter"/>
          </p:nvPr>
        </p:nvSpPr>
        <p:spPr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lstStyle/>
          <a:p>
            <a:pPr lvl="0" algn="r" defTabSz="457200" eaLnBrk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6" charset="0"/>
              </a:rPr>
              <a:t>12</a:t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sp>
        <p:nvSpPr>
          <p:cNvPr id="23555" name="Rectangle 1"/>
          <p:cNvSpPr txBox="1">
            <a:spLocks noGrp="1" noRot="1" noChangeAspect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6" name="Rectangle 2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</p:spPr>
        <p:txBody>
          <a:bodyPr wrap="none" lIns="0" tIns="0" rIns="0" bIns="0" anchor="ctr" anchorCtr="0"/>
          <a:lstStyle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 txBox="1">
            <a:spLocks noGrp="1"/>
          </p:cNvSpPr>
          <p:nvPr>
            <p:ph type="sldNum" sz="quarter"/>
          </p:nvPr>
        </p:nvSpPr>
        <p:spPr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lstStyle/>
          <a:p>
            <a:pPr lvl="0" algn="r" defTabSz="457200" eaLnBrk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6" charset="0"/>
              </a:rPr>
              <a:t>13</a:t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sp>
        <p:nvSpPr>
          <p:cNvPr id="22531" name="Rectangle 1"/>
          <p:cNvSpPr txBox="1">
            <a:spLocks noGrp="1" noRot="1" noChangeAspect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2" name="Rectangle 2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</p:spPr>
        <p:txBody>
          <a:bodyPr wrap="none" lIns="0" tIns="0" rIns="0" bIns="0" anchor="ctr" anchorCtr="0"/>
          <a:lstStyle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 txBox="1">
            <a:spLocks noGrp="1"/>
          </p:cNvSpPr>
          <p:nvPr>
            <p:ph type="sldNum" sz="quarter"/>
          </p:nvPr>
        </p:nvSpPr>
        <p:spPr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lstStyle/>
          <a:p>
            <a:pPr lvl="0" algn="r" defTabSz="457200" eaLnBrk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6" charset="0"/>
              </a:rPr>
              <a:t>14</a:t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sp>
        <p:nvSpPr>
          <p:cNvPr id="23555" name="Rectangle 1"/>
          <p:cNvSpPr txBox="1">
            <a:spLocks noGrp="1" noRot="1" noChangeAspect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6" name="Rectangle 2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</p:spPr>
        <p:txBody>
          <a:bodyPr wrap="none" lIns="0" tIns="0" rIns="0" bIns="0" anchor="ctr" anchorCtr="0"/>
          <a:lstStyle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 txBox="1">
            <a:spLocks noGrp="1"/>
          </p:cNvSpPr>
          <p:nvPr>
            <p:ph type="sldNum" sz="quarter"/>
          </p:nvPr>
        </p:nvSpPr>
        <p:spPr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lstStyle/>
          <a:p>
            <a:pPr lvl="0" algn="r" defTabSz="457200" eaLnBrk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6" charset="0"/>
              </a:rPr>
              <a:t>15</a:t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sp>
        <p:nvSpPr>
          <p:cNvPr id="24579" name="Rectangle 1"/>
          <p:cNvSpPr txBox="1">
            <a:spLocks noGrp="1" noRot="1" noChangeAspect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80" name="Rectangle 2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</p:spPr>
        <p:txBody>
          <a:bodyPr wrap="none" lIns="0" tIns="0" rIns="0" bIns="0" anchor="ctr" anchorCtr="0"/>
          <a:lstStyle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 txBox="1">
            <a:spLocks noGrp="1"/>
          </p:cNvSpPr>
          <p:nvPr>
            <p:ph type="sldNum" sz="quarter"/>
          </p:nvPr>
        </p:nvSpPr>
        <p:spPr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lstStyle/>
          <a:p>
            <a:pPr lvl="0" algn="r" defTabSz="457200" eaLnBrk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6" charset="0"/>
              </a:rPr>
              <a:t>16</a:t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sp>
        <p:nvSpPr>
          <p:cNvPr id="25603" name="Rectangle 1"/>
          <p:cNvSpPr txBox="1">
            <a:spLocks noGrp="1" noRot="1" noChangeAspect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5604" name="Rectangle 2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</p:spPr>
        <p:txBody>
          <a:bodyPr wrap="none" lIns="0" tIns="0" rIns="0" bIns="0" anchor="ctr" anchorCtr="0"/>
          <a:lstStyle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7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7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28448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ts val="1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7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7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28448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ts val="1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7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7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28448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ts val="1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7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7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28448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ts val="1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/>
            <a:r>
              <a:rPr lang="en-GB" altLang="en-US" dirty="0"/>
              <a:t>Click to edit the title text format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>
          <a:xfrm>
            <a:off x="457200" y="1604963"/>
            <a:ext cx="82280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28448" rIns="0" bIns="0"/>
          <a:lstStyle/>
          <a:p>
            <a:pPr lvl="0"/>
            <a:r>
              <a:rPr lang="en-GB" altLang="en-US" dirty="0"/>
              <a:t>Click to edit the outline text format</a:t>
            </a:r>
          </a:p>
          <a:p>
            <a:pPr lvl="1"/>
            <a:r>
              <a:rPr lang="en-GB" altLang="en-US" dirty="0"/>
              <a:t>Second Outline Level</a:t>
            </a:r>
          </a:p>
          <a:p>
            <a:pPr lvl="2"/>
            <a:r>
              <a:rPr lang="en-GB" altLang="en-US" dirty="0"/>
              <a:t>Third Outline Level</a:t>
            </a:r>
          </a:p>
          <a:p>
            <a:pPr lvl="3"/>
            <a:r>
              <a:rPr lang="en-GB" altLang="en-US" dirty="0"/>
              <a:t>Fourth Outline Level</a:t>
            </a:r>
          </a:p>
          <a:p>
            <a:pPr lvl="4"/>
            <a:r>
              <a:rPr lang="en-GB" altLang="en-US" dirty="0"/>
              <a:t>Fifth Outline Level</a:t>
            </a:r>
          </a:p>
          <a:p>
            <a:pPr lvl="4"/>
            <a:r>
              <a:rPr lang="en-GB" altLang="en-US" dirty="0"/>
              <a:t>Sixth Outline Level</a:t>
            </a:r>
          </a:p>
          <a:p>
            <a:pPr lvl="4"/>
            <a:r>
              <a:rPr lang="en-GB" altLang="en-US" dirty="0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ts val="114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/>
            <a:r>
              <a:rPr lang="en-GB" altLang="en-US" dirty="0"/>
              <a:t>Click to edit the title text format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>
          <a:xfrm>
            <a:off x="457200" y="1604963"/>
            <a:ext cx="82280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28448" rIns="0" bIns="0"/>
          <a:lstStyle/>
          <a:p>
            <a:pPr lvl="0"/>
            <a:r>
              <a:rPr lang="en-GB" altLang="en-US" dirty="0"/>
              <a:t>Click to edit the outline text format</a:t>
            </a:r>
          </a:p>
          <a:p>
            <a:pPr lvl="1"/>
            <a:r>
              <a:rPr lang="en-GB" altLang="en-US" dirty="0"/>
              <a:t>Second Outline Level</a:t>
            </a:r>
          </a:p>
          <a:p>
            <a:pPr lvl="2"/>
            <a:r>
              <a:rPr lang="en-GB" altLang="en-US" dirty="0"/>
              <a:t>Third Outline Level</a:t>
            </a:r>
          </a:p>
          <a:p>
            <a:pPr lvl="3"/>
            <a:r>
              <a:rPr lang="en-GB" altLang="en-US" dirty="0"/>
              <a:t>Fourth Outline Level</a:t>
            </a:r>
          </a:p>
          <a:p>
            <a:pPr lvl="4"/>
            <a:r>
              <a:rPr lang="en-GB" altLang="en-US" dirty="0"/>
              <a:t>Fifth Outline Level</a:t>
            </a:r>
          </a:p>
          <a:p>
            <a:pPr lvl="4"/>
            <a:r>
              <a:rPr lang="en-GB" altLang="en-US" dirty="0"/>
              <a:t>Sixth Outline Level</a:t>
            </a:r>
          </a:p>
          <a:p>
            <a:pPr lvl="4"/>
            <a:r>
              <a:rPr lang="en-GB" altLang="en-US" dirty="0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ts val="114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/>
            <a:r>
              <a:rPr lang="en-GB" altLang="en-US" dirty="0"/>
              <a:t>Click to edit the title text format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>
          <a:xfrm>
            <a:off x="457200" y="1604963"/>
            <a:ext cx="82280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28448" rIns="0" bIns="0"/>
          <a:lstStyle/>
          <a:p>
            <a:pPr lvl="0"/>
            <a:r>
              <a:rPr lang="en-GB" altLang="en-US" dirty="0"/>
              <a:t>Click to edit the outline text format</a:t>
            </a:r>
          </a:p>
          <a:p>
            <a:pPr lvl="1"/>
            <a:r>
              <a:rPr lang="en-GB" altLang="en-US" dirty="0"/>
              <a:t>Second Outline Level</a:t>
            </a:r>
          </a:p>
          <a:p>
            <a:pPr lvl="2"/>
            <a:r>
              <a:rPr lang="en-GB" altLang="en-US" dirty="0"/>
              <a:t>Third Outline Level</a:t>
            </a:r>
          </a:p>
          <a:p>
            <a:pPr lvl="3"/>
            <a:r>
              <a:rPr lang="en-GB" altLang="en-US" dirty="0"/>
              <a:t>Fourth Outline Level</a:t>
            </a:r>
          </a:p>
          <a:p>
            <a:pPr lvl="4"/>
            <a:r>
              <a:rPr lang="en-GB" altLang="en-US" dirty="0"/>
              <a:t>Fifth Outline Level</a:t>
            </a:r>
          </a:p>
          <a:p>
            <a:pPr lvl="4"/>
            <a:r>
              <a:rPr lang="en-GB" altLang="en-US" dirty="0"/>
              <a:t>Sixth Outline Level</a:t>
            </a:r>
          </a:p>
          <a:p>
            <a:pPr lvl="4"/>
            <a:r>
              <a:rPr lang="en-GB" altLang="en-US" dirty="0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ts val="114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/>
            <a:r>
              <a:rPr lang="en-GB" altLang="en-US" dirty="0"/>
              <a:t>Click to edit the title text format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>
          <a:xfrm>
            <a:off x="457200" y="1604963"/>
            <a:ext cx="82280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28448" rIns="0" bIns="0"/>
          <a:lstStyle/>
          <a:p>
            <a:pPr lvl="0"/>
            <a:r>
              <a:rPr lang="en-GB" altLang="en-US" dirty="0"/>
              <a:t>Click to edit the outline text format</a:t>
            </a:r>
          </a:p>
          <a:p>
            <a:pPr lvl="1"/>
            <a:r>
              <a:rPr lang="en-GB" altLang="en-US" dirty="0"/>
              <a:t>Second Outline Level</a:t>
            </a:r>
          </a:p>
          <a:p>
            <a:pPr lvl="2"/>
            <a:r>
              <a:rPr lang="en-GB" altLang="en-US" dirty="0"/>
              <a:t>Third Outline Level</a:t>
            </a:r>
          </a:p>
          <a:p>
            <a:pPr lvl="3"/>
            <a:r>
              <a:rPr lang="en-GB" altLang="en-US" dirty="0"/>
              <a:t>Fourth Outline Level</a:t>
            </a:r>
          </a:p>
          <a:p>
            <a:pPr lvl="4"/>
            <a:r>
              <a:rPr lang="en-GB" altLang="en-US" dirty="0"/>
              <a:t>Fifth Outline Level</a:t>
            </a:r>
          </a:p>
          <a:p>
            <a:pPr lvl="4"/>
            <a:r>
              <a:rPr lang="en-GB" altLang="en-US" dirty="0"/>
              <a:t>Sixth Outline Level</a:t>
            </a:r>
          </a:p>
          <a:p>
            <a:pPr lvl="4"/>
            <a:r>
              <a:rPr lang="en-GB" altLang="en-US" dirty="0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ts val="114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AutoShape 2"/>
          <p:cNvSpPr/>
          <p:nvPr/>
        </p:nvSpPr>
        <p:spPr>
          <a:xfrm>
            <a:off x="457200" y="6356350"/>
            <a:ext cx="2133600" cy="365125"/>
          </a:xfrm>
          <a:custGeom>
            <a:avLst/>
            <a:gdLst>
              <a:gd name="txL" fmla="*/ 0 w 2133600"/>
              <a:gd name="txT" fmla="*/ 0 h 365125"/>
              <a:gd name="txR" fmla="*/ 2133600 w 2133600"/>
              <a:gd name="txB" fmla="*/ 365125 h 365125"/>
            </a:gdLst>
            <a:ahLst/>
            <a:cxnLst>
              <a:cxn ang="0">
                <a:pos x="2133600" y="182563"/>
              </a:cxn>
              <a:cxn ang="5898240">
                <a:pos x="1066800" y="365125"/>
              </a:cxn>
              <a:cxn ang="11796480">
                <a:pos x="0" y="182563"/>
              </a:cxn>
              <a:cxn ang="17694720">
                <a:pos x="1066800" y="0"/>
              </a:cxn>
            </a:cxnLst>
            <a:rect l="txL" t="txT" r="txR" b="txB"/>
            <a:pathLst>
              <a:path w="2133600" h="365125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</p:spPr>
        <p:txBody>
          <a:bodyPr lIns="90000" tIns="46800" rIns="90000" bIns="46800" anchor="ctr" anchorCtr="0"/>
          <a:lstStyle/>
          <a:p>
            <a:pPr defTabSz="4572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1200" dirty="0">
                <a:solidFill>
                  <a:srgbClr val="898989"/>
                </a:solidFill>
                <a:latin typeface="Calibri" panose="020F0502020204030204" charset="0"/>
                <a:cs typeface="Arial" panose="020B0604020202020204" pitchFamily="34" charset="0"/>
              </a:rPr>
              <a:t>18/8/2010</a:t>
            </a:r>
            <a:endParaRPr lang="en-US" altLang="en-US" sz="1200" dirty="0">
              <a:solidFill>
                <a:srgbClr val="898989"/>
              </a:solidFill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3076" name="AutoShape 3"/>
          <p:cNvSpPr/>
          <p:nvPr/>
        </p:nvSpPr>
        <p:spPr>
          <a:xfrm>
            <a:off x="6553200" y="6356350"/>
            <a:ext cx="2133600" cy="365125"/>
          </a:xfrm>
          <a:custGeom>
            <a:avLst/>
            <a:gdLst>
              <a:gd name="txL" fmla="*/ 0 w 2133600"/>
              <a:gd name="txT" fmla="*/ 0 h 365125"/>
              <a:gd name="txR" fmla="*/ 2133600 w 2133600"/>
              <a:gd name="txB" fmla="*/ 365125 h 365125"/>
            </a:gdLst>
            <a:ahLst/>
            <a:cxnLst>
              <a:cxn ang="0">
                <a:pos x="2133600" y="182563"/>
              </a:cxn>
              <a:cxn ang="5898240">
                <a:pos x="1066800" y="365125"/>
              </a:cxn>
              <a:cxn ang="11796480">
                <a:pos x="0" y="182563"/>
              </a:cxn>
              <a:cxn ang="17694720">
                <a:pos x="1066800" y="0"/>
              </a:cxn>
            </a:cxnLst>
            <a:rect l="txL" t="txT" r="txR" b="txB"/>
            <a:pathLst>
              <a:path w="2133600" h="365125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</p:spPr>
        <p:txBody>
          <a:bodyPr lIns="90000" tIns="46800" rIns="90000" bIns="46800" anchor="ctr" anchorCtr="0"/>
          <a:lstStyle/>
          <a:p>
            <a:pPr algn="r" defTabSz="4572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en-US" sz="1200" dirty="0">
                <a:solidFill>
                  <a:srgbClr val="898989"/>
                </a:solidFill>
                <a:latin typeface="Calibri" panose="020F0502020204030204" charset="0"/>
                <a:cs typeface="Arial" panose="020B0604020202020204" pitchFamily="34" charset="0"/>
              </a:rPr>
              <a:t>1</a:t>
            </a:fld>
            <a:endParaRPr lang="en-US" altLang="en-US" sz="1200" dirty="0">
              <a:solidFill>
                <a:srgbClr val="898989"/>
              </a:solidFill>
              <a:latin typeface="Calibri" panose="020F050202020403020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AutoShape 4"/>
          <p:cNvSpPr/>
          <p:nvPr/>
        </p:nvSpPr>
        <p:spPr>
          <a:xfrm>
            <a:off x="3124200" y="6356350"/>
            <a:ext cx="2895600" cy="365125"/>
          </a:xfrm>
          <a:custGeom>
            <a:avLst/>
            <a:gdLst>
              <a:gd name="txL" fmla="*/ 0 w 2895600"/>
              <a:gd name="txT" fmla="*/ 0 h 365125"/>
              <a:gd name="txR" fmla="*/ 2895600 w 2895600"/>
              <a:gd name="txB" fmla="*/ 365125 h 365125"/>
            </a:gdLst>
            <a:ahLst/>
            <a:cxnLst>
              <a:cxn ang="0">
                <a:pos x="2895600" y="182563"/>
              </a:cxn>
              <a:cxn ang="5898240">
                <a:pos x="1447800" y="365125"/>
              </a:cxn>
              <a:cxn ang="11796480">
                <a:pos x="0" y="182563"/>
              </a:cxn>
              <a:cxn ang="17694720">
                <a:pos x="1447800" y="0"/>
              </a:cxn>
            </a:cxnLst>
            <a:rect l="txL" t="txT" r="txR" b="txB"/>
            <a:pathLst>
              <a:path w="2895600" h="365125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</p:spPr>
        <p:txBody>
          <a:bodyPr lIns="90000" tIns="46800" rIns="90000" bIns="46800" anchor="ctr" anchorCtr="0"/>
          <a:lstStyle/>
          <a:p>
            <a:pPr algn="ctr" defTabSz="4572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1200" dirty="0">
                <a:solidFill>
                  <a:srgbClr val="898989"/>
                </a:solidFill>
                <a:latin typeface="Calibri" panose="020F0502020204030204" charset="0"/>
                <a:cs typeface="Arial" panose="020B0604020202020204" pitchFamily="34" charset="0"/>
              </a:rPr>
              <a:t>Revisi 04 Pemodelan Proses Bisnis</a:t>
            </a:r>
            <a:endParaRPr lang="en-US" altLang="en-US" sz="1200" dirty="0">
              <a:solidFill>
                <a:srgbClr val="898989"/>
              </a:solidFill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3078" name="Rectangle 5"/>
          <p:cNvSpPr/>
          <p:nvPr/>
        </p:nvSpPr>
        <p:spPr>
          <a:xfrm>
            <a:off x="611188" y="26368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 anchorCtr="0"/>
          <a:lstStyle/>
          <a:p>
            <a:pPr algn="ctr" defTabSz="4572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altLang="en-US" sz="4400" dirty="0">
                <a:solidFill>
                  <a:srgbClr val="000000"/>
                </a:solidFill>
                <a:latin typeface="Calibri" panose="020F0502020204030204" charset="0"/>
                <a:cs typeface="Arial" panose="020B0604020202020204" pitchFamily="34" charset="0"/>
              </a:rPr>
              <a:t>Metode Penelitian</a:t>
            </a:r>
            <a:r>
              <a:rPr lang="id-ID" altLang="en-US" sz="4400" dirty="0">
                <a:solidFill>
                  <a:srgbClr val="000000"/>
                </a:solidFill>
                <a:latin typeface="Calibri" panose="020F0502020204030204" charset="0"/>
                <a:cs typeface="Arial" panose="020B0604020202020204" pitchFamily="34" charset="0"/>
              </a:rPr>
              <a:t> &amp; Penulisan Ilmiah</a:t>
            </a:r>
            <a:endParaRPr lang="id-ID" altLang="en-US" sz="4400" dirty="0">
              <a:solidFill>
                <a:srgbClr val="000000"/>
              </a:solidFill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CEAEE0-73AB-4AD8-98C9-3B2F8F19785F}"/>
              </a:ext>
            </a:extLst>
          </p:cNvPr>
          <p:cNvSpPr/>
          <p:nvPr/>
        </p:nvSpPr>
        <p:spPr>
          <a:xfrm>
            <a:off x="2339752" y="4725400"/>
            <a:ext cx="4572000" cy="8938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hangingPunct="1"/>
            <a:r>
              <a:rPr lang="en-US" altLang="en-US" sz="2800" dirty="0">
                <a:latin typeface="Arial" charset="0"/>
              </a:rPr>
              <a:t>By</a:t>
            </a:r>
          </a:p>
          <a:p>
            <a:pPr algn="ctr" hangingPunct="1"/>
            <a:r>
              <a:rPr lang="en-US" altLang="en-US" sz="2800" dirty="0">
                <a:latin typeface="Arial" charset="0"/>
              </a:rPr>
              <a:t>Dr.Wasilah,S.</a:t>
            </a:r>
            <a:r>
              <a:rPr lang="en-US" altLang="en-US" sz="2800" dirty="0" err="1">
                <a:latin typeface="Arial" charset="0"/>
              </a:rPr>
              <a:t>Kom</a:t>
            </a:r>
            <a:r>
              <a:rPr lang="en-US" altLang="en-US" sz="2800" dirty="0">
                <a:latin typeface="Arial" charset="0"/>
              </a:rPr>
              <a:t>.,M.T.</a:t>
            </a:r>
            <a:endParaRPr lang="en-US" altLang="en-US" sz="2800" dirty="0"/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06888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sv-SE" altLang="en-US" b="1" dirty="0"/>
              <a:t>   </a:t>
            </a:r>
          </a:p>
          <a:p>
            <a:pPr algn="ctr" eaLnBrk="1" hangingPunct="1">
              <a:buFont typeface="Arial" charset="0"/>
              <a:buNone/>
            </a:pPr>
            <a:endParaRPr lang="sv-SE" altLang="en-US" sz="4800" b="1" dirty="0"/>
          </a:p>
        </p:txBody>
      </p:sp>
      <p:sp>
        <p:nvSpPr>
          <p:cNvPr id="21507" name="Date Placeholder 12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</a:rPr>
              <a:t>18/8/2010</a:t>
            </a:r>
          </a:p>
        </p:txBody>
      </p:sp>
      <p:sp>
        <p:nvSpPr>
          <p:cNvPr id="21508" name="Slide Number Placeholder 1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FF0CEB7-B8E2-4553-857D-3AFCE00544DC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1509" name="Footer Placeholder 1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</a:rPr>
              <a:t>Revisi 04 Pemodelan Proses Bisnis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4" t="29687" b="38170"/>
          <a:stretch/>
        </p:blipFill>
        <p:spPr bwMode="auto">
          <a:xfrm>
            <a:off x="1979712" y="1700808"/>
            <a:ext cx="4324350" cy="235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700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/>
          <p:nvPr/>
        </p:nvSpPr>
        <p:spPr>
          <a:xfrm>
            <a:off x="468630" y="189230"/>
            <a:ext cx="8135620" cy="1152525"/>
          </a:xfrm>
          <a:prstGeom prst="rect">
            <a:avLst/>
          </a:prstGeom>
          <a:solidFill>
            <a:srgbClr val="95B3D7"/>
          </a:solidFill>
          <a:ln w="9525">
            <a:noFill/>
          </a:ln>
        </p:spPr>
        <p:txBody>
          <a:bodyPr lIns="90000" tIns="45000" rIns="90000" bIns="45000" anchor="ctr" anchorCtr="0"/>
          <a:lstStyle/>
          <a:p>
            <a:pPr algn="ctr" defTabSz="4572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400" b="1" dirty="0">
                <a:solidFill>
                  <a:srgbClr val="7030A0"/>
                </a:solidFill>
                <a:latin typeface="Calibri" panose="020F0502020204030204" charset="0"/>
              </a:rPr>
              <a:t>Apa Itu Reference Manager?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39115" y="1341120"/>
            <a:ext cx="7928610" cy="4854575"/>
          </a:xfrm>
          <a:prstGeom prst="rect">
            <a:avLst/>
          </a:prstGeom>
        </p:spPr>
        <p:txBody>
          <a:bodyPr>
            <a:noAutofit/>
          </a:bodyPr>
          <a:lstStyle/>
          <a:p>
            <a:endParaRPr sz="3600" dirty="0"/>
          </a:p>
          <a:p>
            <a:pPr algn="just"/>
            <a:r>
              <a:rPr sz="3600" dirty="0" err="1">
                <a:solidFill>
                  <a:srgbClr val="7030A0"/>
                </a:solidFill>
              </a:rPr>
              <a:t>Pengertian</a:t>
            </a:r>
            <a:r>
              <a:rPr sz="3600" dirty="0"/>
              <a:t> reference manager</a:t>
            </a:r>
          </a:p>
          <a:p>
            <a:pPr algn="just"/>
            <a:r>
              <a:rPr sz="3600" dirty="0"/>
              <a:t> → Software </a:t>
            </a:r>
            <a:r>
              <a:rPr sz="3600" dirty="0" err="1"/>
              <a:t>untuk</a:t>
            </a:r>
            <a:r>
              <a:rPr sz="3600" dirty="0"/>
              <a:t> </a:t>
            </a:r>
            <a:r>
              <a:rPr sz="3600" dirty="0" err="1"/>
              <a:t>mengelola</a:t>
            </a:r>
            <a:r>
              <a:rPr sz="3600" dirty="0"/>
              <a:t> daftar </a:t>
            </a:r>
            <a:r>
              <a:rPr sz="3600" dirty="0" err="1"/>
              <a:t>pustaka</a:t>
            </a:r>
            <a:r>
              <a:rPr sz="3600" dirty="0"/>
              <a:t> dan </a:t>
            </a:r>
            <a:r>
              <a:rPr sz="3600" dirty="0" err="1"/>
              <a:t>sitasi</a:t>
            </a:r>
            <a:r>
              <a:rPr sz="3600" dirty="0"/>
              <a:t> </a:t>
            </a:r>
            <a:r>
              <a:rPr sz="3600" dirty="0" err="1"/>
              <a:t>otomatis</a:t>
            </a:r>
            <a:r>
              <a:rPr sz="3600" dirty="0"/>
              <a:t>.</a:t>
            </a:r>
          </a:p>
          <a:p>
            <a:pPr algn="just"/>
            <a:endParaRPr sz="3600" dirty="0"/>
          </a:p>
          <a:p>
            <a:r>
              <a:rPr sz="3600" dirty="0" err="1">
                <a:solidFill>
                  <a:srgbClr val="7030A0"/>
                </a:solidFill>
              </a:rPr>
              <a:t>Contoh</a:t>
            </a:r>
            <a:r>
              <a:rPr sz="3600" dirty="0">
                <a:solidFill>
                  <a:srgbClr val="7030A0"/>
                </a:solidFill>
              </a:rPr>
              <a:t>: </a:t>
            </a:r>
          </a:p>
          <a:p>
            <a:r>
              <a:rPr sz="3600" dirty="0"/>
              <a:t>Mendeley, Zotero, EndNote.</a:t>
            </a:r>
          </a:p>
          <a:p>
            <a:endParaRPr sz="3600" dirty="0"/>
          </a:p>
          <a:p>
            <a:endParaRPr sz="3600" dirty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/>
          <p:nvPr/>
        </p:nvSpPr>
        <p:spPr>
          <a:xfrm>
            <a:off x="250825" y="381000"/>
            <a:ext cx="8893175" cy="887413"/>
          </a:xfrm>
          <a:prstGeom prst="rect">
            <a:avLst/>
          </a:prstGeom>
          <a:solidFill>
            <a:srgbClr val="95B3D7"/>
          </a:solidFill>
          <a:ln w="9525">
            <a:noFill/>
          </a:ln>
        </p:spPr>
        <p:txBody>
          <a:bodyPr lIns="90000" tIns="45000" rIns="90000" bIns="45000" anchor="ctr" anchorCtr="0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dirty="0">
              <a:sym typeface="+mn-ea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dirty="0" err="1">
                <a:solidFill>
                  <a:srgbClr val="7030A0"/>
                </a:solidFill>
                <a:sym typeface="+mn-ea"/>
              </a:rPr>
              <a:t>Pentingnya</a:t>
            </a:r>
            <a:r>
              <a:rPr lang="en-US" sz="4000" b="1" dirty="0">
                <a:solidFill>
                  <a:srgbClr val="7030A0"/>
                </a:solidFill>
                <a:sym typeface="+mn-ea"/>
              </a:rPr>
              <a:t> reference manager</a:t>
            </a:r>
            <a:endParaRPr lang="en-US" sz="4000" b="1" dirty="0">
              <a:solidFill>
                <a:srgbClr val="7030A0"/>
              </a:solidFill>
            </a:endParaRPr>
          </a:p>
          <a:p>
            <a:pPr algn="ctr" defTabSz="4572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altLang="en-US" sz="40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6148" name="AutoShape 3"/>
          <p:cNvSpPr/>
          <p:nvPr/>
        </p:nvSpPr>
        <p:spPr>
          <a:xfrm>
            <a:off x="3779838" y="1125538"/>
            <a:ext cx="5040312" cy="457200"/>
          </a:xfrm>
          <a:custGeom>
            <a:avLst/>
            <a:gdLst>
              <a:gd name="txL" fmla="*/ 0 w 5040312"/>
              <a:gd name="txT" fmla="*/ 0 h 457200"/>
              <a:gd name="txR" fmla="*/ 5040312 w 5040312"/>
              <a:gd name="txB" fmla="*/ 457200 h 457200"/>
            </a:gdLst>
            <a:ahLst/>
            <a:cxnLst>
              <a:cxn ang="0">
                <a:pos x="5040312" y="228600"/>
              </a:cxn>
              <a:cxn ang="5898240">
                <a:pos x="2520156" y="457200"/>
              </a:cxn>
              <a:cxn ang="11796480">
                <a:pos x="0" y="228600"/>
              </a:cxn>
              <a:cxn ang="17694720">
                <a:pos x="2520156" y="0"/>
              </a:cxn>
            </a:cxnLst>
            <a:rect l="txL" t="txT" r="txR" b="txB"/>
            <a:pathLst>
              <a:path w="5040312" h="4572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389890" y="1701165"/>
            <a:ext cx="7617460" cy="4042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sz="3600" dirty="0"/>
          </a:p>
          <a:p>
            <a:pPr>
              <a:buFont typeface="Arial" panose="020B0604020202020204"/>
              <a:buChar char="•"/>
            </a:pPr>
            <a:r>
              <a:rPr lang="en-US" sz="4000" dirty="0">
                <a:sym typeface="+mn-ea"/>
              </a:rPr>
              <a:t> </a:t>
            </a:r>
            <a:r>
              <a:rPr sz="4000" dirty="0" err="1">
                <a:sym typeface="+mn-ea"/>
              </a:rPr>
              <a:t>Menghemat</a:t>
            </a:r>
            <a:r>
              <a:rPr sz="4000" dirty="0">
                <a:sym typeface="+mn-ea"/>
              </a:rPr>
              <a:t> </a:t>
            </a:r>
            <a:r>
              <a:rPr sz="4000" dirty="0" err="1">
                <a:sym typeface="+mn-ea"/>
              </a:rPr>
              <a:t>waktu</a:t>
            </a:r>
            <a:endParaRPr sz="4000" dirty="0"/>
          </a:p>
          <a:p>
            <a:pPr>
              <a:buFont typeface="Arial" panose="020B0604020202020204"/>
              <a:buChar char="•"/>
            </a:pPr>
            <a:endParaRPr sz="4000" dirty="0"/>
          </a:p>
          <a:p>
            <a:pPr>
              <a:buFont typeface="Arial" panose="020B0604020202020204"/>
              <a:buChar char="•"/>
            </a:pPr>
            <a:r>
              <a:rPr lang="en-US" sz="4000" dirty="0">
                <a:sym typeface="+mn-ea"/>
              </a:rPr>
              <a:t> </a:t>
            </a:r>
            <a:r>
              <a:rPr sz="4000" dirty="0" err="1">
                <a:sym typeface="+mn-ea"/>
              </a:rPr>
              <a:t>Menghindari</a:t>
            </a:r>
            <a:r>
              <a:rPr sz="4000" dirty="0">
                <a:sym typeface="+mn-ea"/>
              </a:rPr>
              <a:t> </a:t>
            </a:r>
            <a:r>
              <a:rPr sz="4000" dirty="0" err="1">
                <a:sym typeface="+mn-ea"/>
              </a:rPr>
              <a:t>plagiarisme</a:t>
            </a:r>
            <a:endParaRPr sz="4000" dirty="0"/>
          </a:p>
          <a:p>
            <a:pPr>
              <a:buFont typeface="Arial" panose="020B0604020202020204"/>
              <a:buChar char="•"/>
            </a:pPr>
            <a:endParaRPr sz="4000" dirty="0"/>
          </a:p>
          <a:p>
            <a:pPr marL="347663" indent="-347663">
              <a:buFont typeface="Arial" panose="020B0604020202020204"/>
              <a:buChar char="•"/>
            </a:pPr>
            <a:r>
              <a:rPr sz="4000" dirty="0" err="1">
                <a:sym typeface="+mn-ea"/>
              </a:rPr>
              <a:t>Menjaga</a:t>
            </a:r>
            <a:r>
              <a:rPr sz="4000" dirty="0">
                <a:sym typeface="+mn-ea"/>
              </a:rPr>
              <a:t> </a:t>
            </a:r>
            <a:r>
              <a:rPr sz="4000" dirty="0" err="1">
                <a:sym typeface="+mn-ea"/>
              </a:rPr>
              <a:t>konsistensi</a:t>
            </a:r>
            <a:r>
              <a:rPr sz="4000" dirty="0">
                <a:sym typeface="+mn-ea"/>
              </a:rPr>
              <a:t> format </a:t>
            </a:r>
            <a:r>
              <a:rPr lang="en-US" sz="4000" dirty="0">
                <a:sym typeface="+mn-ea"/>
              </a:rPr>
              <a:t> </a:t>
            </a:r>
            <a:r>
              <a:rPr sz="4000" dirty="0" err="1">
                <a:sym typeface="+mn-ea"/>
              </a:rPr>
              <a:t>sitasi</a:t>
            </a:r>
            <a:endParaRPr lang="en-US" sz="4000" dirty="0">
              <a:sym typeface="+mn-ea"/>
            </a:endParaRPr>
          </a:p>
        </p:txBody>
      </p:sp>
    </p:spTree>
  </p:cSld>
  <p:clrMapOvr>
    <a:masterClrMapping/>
  </p:clrMapOvr>
  <p:transition spd="med" advTm="2048"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/>
          <p:nvPr/>
        </p:nvSpPr>
        <p:spPr>
          <a:xfrm>
            <a:off x="468313" y="188913"/>
            <a:ext cx="8135937" cy="887412"/>
          </a:xfrm>
          <a:prstGeom prst="rect">
            <a:avLst/>
          </a:prstGeom>
          <a:solidFill>
            <a:srgbClr val="95B3D7"/>
          </a:solidFill>
          <a:ln w="9525">
            <a:noFill/>
          </a:ln>
        </p:spPr>
        <p:txBody>
          <a:bodyPr lIns="90000" tIns="45000" rIns="90000" bIns="45000" anchor="ctr" anchorCtr="0"/>
          <a:lstStyle/>
          <a:p>
            <a:pPr algn="ctr" defTabSz="4572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altLang="en-US" sz="4400" b="1" dirty="0">
                <a:solidFill>
                  <a:srgbClr val="7030A0"/>
                </a:solidFill>
                <a:latin typeface="Calibri" panose="020F0502020204030204" charset="0"/>
              </a:rPr>
              <a:t>FUNGSI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17195" y="1196975"/>
            <a:ext cx="8128635" cy="14509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3600" b="1" dirty="0">
                <a:solidFill>
                  <a:srgbClr val="7030A0"/>
                </a:solidFill>
              </a:rPr>
              <a:t>Mendeley</a:t>
            </a:r>
            <a:r>
              <a:rPr sz="3600" dirty="0"/>
              <a:t> = </a:t>
            </a:r>
            <a:r>
              <a:rPr sz="3600" dirty="0" err="1"/>
              <a:t>aplikasi</a:t>
            </a:r>
            <a:r>
              <a:rPr sz="3600" dirty="0"/>
              <a:t> </a:t>
            </a:r>
            <a:r>
              <a:rPr sz="3600" dirty="0" err="1"/>
              <a:t>manajemen</a:t>
            </a:r>
            <a:r>
              <a:rPr sz="3600" dirty="0"/>
              <a:t> </a:t>
            </a:r>
            <a:r>
              <a:rPr sz="3600" dirty="0" err="1"/>
              <a:t>referensi</a:t>
            </a:r>
            <a:r>
              <a:rPr sz="3600" dirty="0"/>
              <a:t> </a:t>
            </a:r>
            <a:r>
              <a:rPr sz="3600" dirty="0" err="1"/>
              <a:t>dari</a:t>
            </a:r>
            <a:r>
              <a:rPr sz="3600" dirty="0"/>
              <a:t> Elsevier</a:t>
            </a:r>
          </a:p>
          <a:p>
            <a:endParaRPr sz="3600" dirty="0"/>
          </a:p>
          <a:p>
            <a:r>
              <a:rPr sz="3600" b="1" dirty="0" err="1">
                <a:solidFill>
                  <a:srgbClr val="7030A0"/>
                </a:solidFill>
              </a:rPr>
              <a:t>Fungsi</a:t>
            </a:r>
            <a:r>
              <a:rPr sz="3600" b="1" dirty="0">
                <a:solidFill>
                  <a:srgbClr val="7030A0"/>
                </a:solidFill>
              </a:rPr>
              <a:t> </a:t>
            </a:r>
            <a:r>
              <a:rPr sz="3600" b="1" dirty="0" err="1">
                <a:solidFill>
                  <a:srgbClr val="7030A0"/>
                </a:solidFill>
              </a:rPr>
              <a:t>utama</a:t>
            </a:r>
            <a:r>
              <a:rPr sz="3600" b="1" dirty="0">
                <a:solidFill>
                  <a:srgbClr val="7030A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3600" dirty="0" err="1"/>
              <a:t>Menyimpan</a:t>
            </a:r>
            <a:r>
              <a:rPr sz="3600" dirty="0"/>
              <a:t> dan </a:t>
            </a:r>
            <a:r>
              <a:rPr sz="3600" dirty="0" err="1"/>
              <a:t>mengatur</a:t>
            </a:r>
            <a:r>
              <a:rPr sz="3600" dirty="0"/>
              <a:t> </a:t>
            </a:r>
            <a:r>
              <a:rPr sz="3600" dirty="0" err="1"/>
              <a:t>referensi</a:t>
            </a:r>
            <a:endParaRPr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3600" dirty="0" err="1"/>
              <a:t>Membuat</a:t>
            </a:r>
            <a:r>
              <a:rPr sz="3600" dirty="0"/>
              <a:t> </a:t>
            </a:r>
            <a:r>
              <a:rPr sz="3600" dirty="0" err="1"/>
              <a:t>kutipan</a:t>
            </a:r>
            <a:r>
              <a:rPr sz="3600" dirty="0"/>
              <a:t> </a:t>
            </a:r>
            <a:r>
              <a:rPr sz="3600" dirty="0" err="1"/>
              <a:t>otomatis</a:t>
            </a:r>
            <a:r>
              <a:rPr sz="3600" dirty="0"/>
              <a:t> di 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3600" dirty="0" err="1"/>
              <a:t>Berbagi</a:t>
            </a:r>
            <a:r>
              <a:rPr sz="3600" dirty="0"/>
              <a:t> </a:t>
            </a:r>
            <a:r>
              <a:rPr sz="3600" dirty="0" err="1"/>
              <a:t>pustaka</a:t>
            </a:r>
            <a:r>
              <a:rPr sz="3600" dirty="0"/>
              <a:t> </a:t>
            </a:r>
            <a:r>
              <a:rPr sz="3600" dirty="0" err="1"/>
              <a:t>dengan</a:t>
            </a:r>
            <a:r>
              <a:rPr sz="3600" dirty="0"/>
              <a:t> </a:t>
            </a:r>
            <a:r>
              <a:rPr sz="3600" dirty="0" err="1"/>
              <a:t>tim</a:t>
            </a:r>
            <a:r>
              <a:rPr sz="3600" dirty="0"/>
              <a:t> </a:t>
            </a:r>
            <a:r>
              <a:rPr sz="3600" dirty="0" err="1"/>
              <a:t>riset</a:t>
            </a:r>
            <a:endParaRPr sz="3600" dirty="0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/>
          <p:nvPr/>
        </p:nvSpPr>
        <p:spPr>
          <a:xfrm>
            <a:off x="245889" y="222438"/>
            <a:ext cx="8893175" cy="887413"/>
          </a:xfrm>
          <a:prstGeom prst="rect">
            <a:avLst/>
          </a:prstGeom>
          <a:solidFill>
            <a:srgbClr val="95B3D7"/>
          </a:solidFill>
          <a:ln w="9525">
            <a:noFill/>
          </a:ln>
        </p:spPr>
        <p:txBody>
          <a:bodyPr lIns="90000" tIns="45000" rIns="90000" bIns="45000" anchor="ctr" anchorCtr="0"/>
          <a:lstStyle/>
          <a:p>
            <a:pPr algn="ctr" defTabSz="4572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AU" sz="4000" b="1" dirty="0">
                <a:solidFill>
                  <a:srgbClr val="7030A0"/>
                </a:solidFill>
                <a:latin typeface="Calibri" panose="020F0502020204030204" charset="0"/>
              </a:rPr>
              <a:t>PERSIAPAN</a:t>
            </a:r>
          </a:p>
        </p:txBody>
      </p:sp>
      <p:sp>
        <p:nvSpPr>
          <p:cNvPr id="6148" name="AutoShape 3"/>
          <p:cNvSpPr/>
          <p:nvPr/>
        </p:nvSpPr>
        <p:spPr>
          <a:xfrm>
            <a:off x="3779838" y="1125538"/>
            <a:ext cx="5040312" cy="457200"/>
          </a:xfrm>
          <a:custGeom>
            <a:avLst/>
            <a:gdLst>
              <a:gd name="txL" fmla="*/ 0 w 5040312"/>
              <a:gd name="txT" fmla="*/ 0 h 457200"/>
              <a:gd name="txR" fmla="*/ 5040312 w 5040312"/>
              <a:gd name="txB" fmla="*/ 457200 h 457200"/>
            </a:gdLst>
            <a:ahLst/>
            <a:cxnLst>
              <a:cxn ang="0">
                <a:pos x="5040312" y="228600"/>
              </a:cxn>
              <a:cxn ang="5898240">
                <a:pos x="2520156" y="457200"/>
              </a:cxn>
              <a:cxn ang="11796480">
                <a:pos x="0" y="228600"/>
              </a:cxn>
              <a:cxn ang="17694720">
                <a:pos x="2520156" y="0"/>
              </a:cxn>
            </a:cxnLst>
            <a:rect l="txL" t="txT" r="txR" b="txB"/>
            <a:pathLst>
              <a:path w="5040312" h="4572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369333"/>
            <a:ext cx="8280920" cy="4727575"/>
          </a:xfrm>
          <a:prstGeom prst="rect">
            <a:avLst/>
          </a:prstGeom>
        </p:spPr>
      </p:pic>
    </p:spTree>
  </p:cSld>
  <p:clrMapOvr>
    <a:masterClrMapping/>
  </p:clrMapOvr>
  <p:transition spd="med" advTm="2048"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/>
          <p:nvPr/>
        </p:nvSpPr>
        <p:spPr>
          <a:xfrm>
            <a:off x="827088" y="123825"/>
            <a:ext cx="8316912" cy="887413"/>
          </a:xfrm>
          <a:prstGeom prst="rect">
            <a:avLst/>
          </a:prstGeom>
          <a:noFill/>
          <a:ln w="9525">
            <a:noFill/>
          </a:ln>
        </p:spPr>
        <p:txBody>
          <a:bodyPr lIns="90000" tIns="45000" rIns="90000" bIns="45000" anchor="ctr" anchorCtr="0"/>
          <a:lstStyle/>
          <a:p>
            <a:pPr algn="ctr" defTabSz="4572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altLang="en-US" sz="44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7172" name="AutoShape 3"/>
          <p:cNvSpPr/>
          <p:nvPr/>
        </p:nvSpPr>
        <p:spPr>
          <a:xfrm>
            <a:off x="3779838" y="1125538"/>
            <a:ext cx="5040312" cy="457200"/>
          </a:xfrm>
          <a:custGeom>
            <a:avLst/>
            <a:gdLst>
              <a:gd name="txL" fmla="*/ 0 w 5040312"/>
              <a:gd name="txT" fmla="*/ 0 h 457200"/>
              <a:gd name="txR" fmla="*/ 5040312 w 5040312"/>
              <a:gd name="txB" fmla="*/ 457200 h 457200"/>
            </a:gdLst>
            <a:ahLst/>
            <a:cxnLst>
              <a:cxn ang="0">
                <a:pos x="5040312" y="228600"/>
              </a:cxn>
              <a:cxn ang="5898240">
                <a:pos x="2520156" y="457200"/>
              </a:cxn>
              <a:cxn ang="11796480">
                <a:pos x="0" y="228600"/>
              </a:cxn>
              <a:cxn ang="17694720">
                <a:pos x="2520156" y="0"/>
              </a:cxn>
            </a:cxnLst>
            <a:rect l="txL" t="txT" r="txR" b="txB"/>
            <a:pathLst>
              <a:path w="5040312" h="4572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70" y="492760"/>
            <a:ext cx="8096250" cy="5181600"/>
          </a:xfrm>
          <a:prstGeom prst="rect">
            <a:avLst/>
          </a:prstGeom>
        </p:spPr>
      </p:pic>
    </p:spTree>
  </p:cSld>
  <p:clrMapOvr>
    <a:masterClrMapping/>
  </p:clrMapOvr>
  <p:transition spd="med" advTm="2048"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/>
          <p:nvPr/>
        </p:nvSpPr>
        <p:spPr>
          <a:xfrm>
            <a:off x="250825" y="404813"/>
            <a:ext cx="8316913" cy="887412"/>
          </a:xfrm>
          <a:prstGeom prst="rect">
            <a:avLst/>
          </a:prstGeom>
          <a:noFill/>
          <a:ln w="9525">
            <a:noFill/>
          </a:ln>
        </p:spPr>
        <p:txBody>
          <a:bodyPr lIns="90000" tIns="45000" rIns="90000" bIns="45000" anchor="ctr" anchorCtr="0"/>
          <a:lstStyle/>
          <a:p>
            <a:pPr algn="ctr" defTabSz="4572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altLang="en-US" sz="44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8196" name="AutoShape 3"/>
          <p:cNvSpPr/>
          <p:nvPr/>
        </p:nvSpPr>
        <p:spPr>
          <a:xfrm>
            <a:off x="3779838" y="1125538"/>
            <a:ext cx="5040312" cy="457200"/>
          </a:xfrm>
          <a:custGeom>
            <a:avLst/>
            <a:gdLst>
              <a:gd name="txL" fmla="*/ 0 w 5040312"/>
              <a:gd name="txT" fmla="*/ 0 h 457200"/>
              <a:gd name="txR" fmla="*/ 5040312 w 5040312"/>
              <a:gd name="txB" fmla="*/ 457200 h 457200"/>
            </a:gdLst>
            <a:ahLst/>
            <a:cxnLst>
              <a:cxn ang="0">
                <a:pos x="5040312" y="228600"/>
              </a:cxn>
              <a:cxn ang="5898240">
                <a:pos x="2520156" y="457200"/>
              </a:cxn>
              <a:cxn ang="11796480">
                <a:pos x="0" y="228600"/>
              </a:cxn>
              <a:cxn ang="17694720">
                <a:pos x="2520156" y="0"/>
              </a:cxn>
            </a:cxnLst>
            <a:rect l="txL" t="txT" r="txR" b="txB"/>
            <a:pathLst>
              <a:path w="5040312" h="4572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65" y="858520"/>
            <a:ext cx="7438390" cy="4752975"/>
          </a:xfrm>
          <a:prstGeom prst="rect">
            <a:avLst/>
          </a:prstGeom>
        </p:spPr>
      </p:pic>
    </p:spTree>
  </p:cSld>
  <p:clrMapOvr>
    <a:masterClrMapping/>
  </p:clrMapOvr>
  <p:transition spd="med" advTm="2048"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/>
          <p:nvPr/>
        </p:nvSpPr>
        <p:spPr>
          <a:xfrm>
            <a:off x="468313" y="188913"/>
            <a:ext cx="8135937" cy="887412"/>
          </a:xfrm>
          <a:prstGeom prst="rect">
            <a:avLst/>
          </a:prstGeom>
          <a:solidFill>
            <a:srgbClr val="95B3D7"/>
          </a:solidFill>
          <a:ln w="9525">
            <a:noFill/>
          </a:ln>
        </p:spPr>
        <p:txBody>
          <a:bodyPr lIns="90000" tIns="45000" rIns="90000" bIns="45000" anchor="ctr" anchorCtr="0"/>
          <a:lstStyle/>
          <a:p>
            <a:pPr algn="ctr" defTabSz="4572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altLang="en-US" sz="44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20" y="1129665"/>
            <a:ext cx="7465060" cy="432371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/>
          <p:nvPr/>
        </p:nvSpPr>
        <p:spPr>
          <a:xfrm>
            <a:off x="250825" y="381000"/>
            <a:ext cx="8893175" cy="887413"/>
          </a:xfrm>
          <a:prstGeom prst="rect">
            <a:avLst/>
          </a:prstGeom>
          <a:solidFill>
            <a:srgbClr val="95B3D7"/>
          </a:solidFill>
          <a:ln w="9525">
            <a:noFill/>
          </a:ln>
        </p:spPr>
        <p:txBody>
          <a:bodyPr lIns="90000" tIns="45000" rIns="90000" bIns="45000" anchor="ctr" anchorCtr="0"/>
          <a:lstStyle/>
          <a:p>
            <a:pPr algn="ctr" defTabSz="4572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altLang="en-US" sz="40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6148" name="AutoShape 3"/>
          <p:cNvSpPr/>
          <p:nvPr/>
        </p:nvSpPr>
        <p:spPr>
          <a:xfrm>
            <a:off x="3779838" y="1125538"/>
            <a:ext cx="5040312" cy="457200"/>
          </a:xfrm>
          <a:custGeom>
            <a:avLst/>
            <a:gdLst>
              <a:gd name="txL" fmla="*/ 0 w 5040312"/>
              <a:gd name="txT" fmla="*/ 0 h 457200"/>
              <a:gd name="txR" fmla="*/ 5040312 w 5040312"/>
              <a:gd name="txB" fmla="*/ 457200 h 457200"/>
            </a:gdLst>
            <a:ahLst/>
            <a:cxnLst>
              <a:cxn ang="0">
                <a:pos x="5040312" y="228600"/>
              </a:cxn>
              <a:cxn ang="5898240">
                <a:pos x="2520156" y="457200"/>
              </a:cxn>
              <a:cxn ang="11796480">
                <a:pos x="0" y="228600"/>
              </a:cxn>
              <a:cxn ang="17694720">
                <a:pos x="2520156" y="0"/>
              </a:cxn>
            </a:cxnLst>
            <a:rect l="txL" t="txT" r="txR" b="txB"/>
            <a:pathLst>
              <a:path w="5040312" h="4572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1721485"/>
            <a:ext cx="7529830" cy="3928745"/>
          </a:xfrm>
          <a:prstGeom prst="rect">
            <a:avLst/>
          </a:prstGeom>
        </p:spPr>
      </p:pic>
    </p:spTree>
  </p:cSld>
  <p:clrMapOvr>
    <a:masterClrMapping/>
  </p:clrMapOvr>
  <p:transition spd="med" advTm="2048"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/>
          <p:nvPr/>
        </p:nvSpPr>
        <p:spPr>
          <a:xfrm>
            <a:off x="611188" y="2835275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90000" tIns="45000" rIns="90000" bIns="45000" anchor="ctr" anchorCtr="0"/>
          <a:lstStyle/>
          <a:p>
            <a:pPr algn="ctr" defTabSz="4572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altLang="en-US" sz="4000" dirty="0">
                <a:solidFill>
                  <a:srgbClr val="000000"/>
                </a:solidFill>
                <a:latin typeface="Calibri" panose="020F0502020204030204" charset="0"/>
              </a:rPr>
              <a:t>TERIMA KASIH</a:t>
            </a:r>
          </a:p>
        </p:txBody>
      </p:sp>
      <p:sp>
        <p:nvSpPr>
          <p:cNvPr id="18435" name="Rectangle 2"/>
          <p:cNvSpPr/>
          <p:nvPr/>
        </p:nvSpPr>
        <p:spPr>
          <a:xfrm>
            <a:off x="323850" y="2447925"/>
            <a:ext cx="8229600" cy="1917700"/>
          </a:xfrm>
          <a:prstGeom prst="rect">
            <a:avLst/>
          </a:prstGeom>
          <a:noFill/>
          <a:ln w="9525">
            <a:noFill/>
          </a:ln>
        </p:spPr>
        <p:txBody>
          <a:bodyPr lIns="90000" tIns="45000" rIns="90000" bIns="45000"/>
          <a:lstStyle/>
          <a:p>
            <a:pPr marL="342900" indent="-340995" defTabSz="457200">
              <a:lnSpc>
                <a:spcPct val="100000"/>
              </a:lnSpc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sv-SE" altLang="en-US" sz="3200" b="1" dirty="0">
                <a:solidFill>
                  <a:srgbClr val="000000"/>
                </a:solidFill>
                <a:latin typeface="Calibri" panose="020F0502020204030204" charset="0"/>
              </a:rPr>
              <a:t>   </a:t>
            </a:r>
          </a:p>
        </p:txBody>
      </p:sp>
      <p:sp>
        <p:nvSpPr>
          <p:cNvPr id="18436" name="AutoShape 3"/>
          <p:cNvSpPr/>
          <p:nvPr/>
        </p:nvSpPr>
        <p:spPr>
          <a:xfrm>
            <a:off x="457200" y="6356350"/>
            <a:ext cx="2133600" cy="365125"/>
          </a:xfrm>
          <a:custGeom>
            <a:avLst/>
            <a:gdLst>
              <a:gd name="txL" fmla="*/ 0 w 2133600"/>
              <a:gd name="txT" fmla="*/ 0 h 365125"/>
              <a:gd name="txR" fmla="*/ 2133600 w 2133600"/>
              <a:gd name="txB" fmla="*/ 365125 h 365125"/>
            </a:gdLst>
            <a:ahLst/>
            <a:cxnLst>
              <a:cxn ang="0">
                <a:pos x="2133600" y="182563"/>
              </a:cxn>
              <a:cxn ang="5898240">
                <a:pos x="1066800" y="365125"/>
              </a:cxn>
              <a:cxn ang="11796480">
                <a:pos x="0" y="182563"/>
              </a:cxn>
              <a:cxn ang="17694720">
                <a:pos x="1066800" y="0"/>
              </a:cxn>
            </a:cxnLst>
            <a:rect l="txL" t="txT" r="txR" b="txB"/>
            <a:pathLst>
              <a:path w="2133600" h="365125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</p:spPr>
        <p:txBody>
          <a:bodyPr lIns="90000" tIns="46800" rIns="90000" bIns="46800" anchor="ctr" anchorCtr="0"/>
          <a:lstStyle/>
          <a:p>
            <a:pPr defTabSz="4572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1200" dirty="0">
                <a:solidFill>
                  <a:srgbClr val="898989"/>
                </a:solidFill>
                <a:latin typeface="Calibri" panose="020F0502020204030204" charset="0"/>
                <a:cs typeface="Arial" panose="020B0604020202020204" pitchFamily="34" charset="0"/>
              </a:rPr>
              <a:t>18/8/2010</a:t>
            </a:r>
            <a:endParaRPr lang="en-US" altLang="en-US" sz="1200" dirty="0">
              <a:solidFill>
                <a:srgbClr val="898989"/>
              </a:solidFill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8437" name="AutoShape 4"/>
          <p:cNvSpPr/>
          <p:nvPr/>
        </p:nvSpPr>
        <p:spPr>
          <a:xfrm>
            <a:off x="6553200" y="6356350"/>
            <a:ext cx="2133600" cy="365125"/>
          </a:xfrm>
          <a:custGeom>
            <a:avLst/>
            <a:gdLst>
              <a:gd name="txL" fmla="*/ 0 w 2133600"/>
              <a:gd name="txT" fmla="*/ 0 h 365125"/>
              <a:gd name="txR" fmla="*/ 2133600 w 2133600"/>
              <a:gd name="txB" fmla="*/ 365125 h 365125"/>
            </a:gdLst>
            <a:ahLst/>
            <a:cxnLst>
              <a:cxn ang="0">
                <a:pos x="2133600" y="182563"/>
              </a:cxn>
              <a:cxn ang="5898240">
                <a:pos x="1066800" y="365125"/>
              </a:cxn>
              <a:cxn ang="11796480">
                <a:pos x="0" y="182563"/>
              </a:cxn>
              <a:cxn ang="17694720">
                <a:pos x="1066800" y="0"/>
              </a:cxn>
            </a:cxnLst>
            <a:rect l="txL" t="txT" r="txR" b="txB"/>
            <a:pathLst>
              <a:path w="2133600" h="365125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</p:spPr>
        <p:txBody>
          <a:bodyPr lIns="90000" tIns="46800" rIns="90000" bIns="46800" anchor="ctr" anchorCtr="0"/>
          <a:lstStyle/>
          <a:p>
            <a:pPr algn="r" defTabSz="4572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en-US" sz="1200" dirty="0">
                <a:solidFill>
                  <a:srgbClr val="898989"/>
                </a:solidFill>
                <a:latin typeface="Calibri" panose="020F0502020204030204" charset="0"/>
                <a:cs typeface="Arial" panose="020B0604020202020204" pitchFamily="34" charset="0"/>
              </a:rPr>
              <a:t>19</a:t>
            </a:fld>
            <a:endParaRPr lang="en-US" altLang="en-US" sz="1200" dirty="0">
              <a:solidFill>
                <a:srgbClr val="898989"/>
              </a:solidFill>
              <a:latin typeface="Calibri" panose="020F050202020403020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8" name="AutoShape 5"/>
          <p:cNvSpPr/>
          <p:nvPr/>
        </p:nvSpPr>
        <p:spPr>
          <a:xfrm>
            <a:off x="3124200" y="6356350"/>
            <a:ext cx="2895600" cy="365125"/>
          </a:xfrm>
          <a:custGeom>
            <a:avLst/>
            <a:gdLst>
              <a:gd name="txL" fmla="*/ 0 w 2895600"/>
              <a:gd name="txT" fmla="*/ 0 h 365125"/>
              <a:gd name="txR" fmla="*/ 2895600 w 2895600"/>
              <a:gd name="txB" fmla="*/ 365125 h 365125"/>
            </a:gdLst>
            <a:ahLst/>
            <a:cxnLst>
              <a:cxn ang="0">
                <a:pos x="2895600" y="182563"/>
              </a:cxn>
              <a:cxn ang="5898240">
                <a:pos x="1447800" y="365125"/>
              </a:cxn>
              <a:cxn ang="11796480">
                <a:pos x="0" y="182563"/>
              </a:cxn>
              <a:cxn ang="17694720">
                <a:pos x="1447800" y="0"/>
              </a:cxn>
            </a:cxnLst>
            <a:rect l="txL" t="txT" r="txR" b="txB"/>
            <a:pathLst>
              <a:path w="2895600" h="365125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</p:spPr>
        <p:txBody>
          <a:bodyPr lIns="90000" tIns="46800" rIns="90000" bIns="46800" anchor="ctr" anchorCtr="0"/>
          <a:lstStyle/>
          <a:p>
            <a:pPr algn="ctr" defTabSz="4572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1200" dirty="0">
                <a:solidFill>
                  <a:srgbClr val="898989"/>
                </a:solidFill>
                <a:latin typeface="Calibri" panose="020F0502020204030204" charset="0"/>
                <a:cs typeface="Arial" panose="020B0604020202020204" pitchFamily="34" charset="0"/>
              </a:rPr>
              <a:t>Revisi 04 Pemodelan Proses Bisnis</a:t>
            </a:r>
            <a:endParaRPr lang="en-US" altLang="en-US" sz="1200" dirty="0">
              <a:solidFill>
                <a:srgbClr val="898989"/>
              </a:solidFill>
              <a:latin typeface="Calibri" panose="020F050202020403020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1961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7F9123-DECC-4059-A60F-64FC88D5513F}" type="datetimeFigureOut">
              <a:rPr lang="en-US" smtClean="0"/>
              <a:pPr/>
              <a:t>11/3/2025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052" name="Slide Number Placeholder 13"/>
          <p:cNvSpPr>
            <a:spLocks noGrp="1"/>
          </p:cNvSpPr>
          <p:nvPr>
            <p:ph type="sldNum" sz="quarter" idx="12"/>
          </p:nvPr>
        </p:nvSpPr>
        <p:spPr bwMode="auto"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noFill/>
          <a:ln w="1905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1213A6-2A44-4872-8D65-F00FB7DB3807}" type="slidenum">
              <a:rPr lang="en-US" smtClean="0"/>
              <a:pPr/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054" name="Rectangle 7"/>
          <p:cNvSpPr>
            <a:spLocks/>
          </p:cNvSpPr>
          <p:nvPr/>
        </p:nvSpPr>
        <p:spPr bwMode="auto">
          <a:xfrm>
            <a:off x="217276" y="1390990"/>
            <a:ext cx="8229600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hangingPunct="1">
              <a:spcBef>
                <a:spcPct val="0"/>
              </a:spcBef>
              <a:buNone/>
            </a:pPr>
            <a:r>
              <a:rPr lang="en-US" sz="4400" b="1" dirty="0"/>
              <a:t>Tips </a:t>
            </a:r>
            <a:r>
              <a:rPr lang="en-US" sz="4400" b="1" dirty="0" err="1"/>
              <a:t>Menulis</a:t>
            </a:r>
            <a:r>
              <a:rPr lang="en-US" sz="4400" b="1" dirty="0"/>
              <a:t> </a:t>
            </a:r>
            <a:r>
              <a:rPr lang="en-US" sz="4400" b="1" dirty="0" err="1"/>
              <a:t>Tinjauan</a:t>
            </a:r>
            <a:r>
              <a:rPr lang="en-US" sz="4400" b="1" dirty="0"/>
              <a:t> </a:t>
            </a:r>
            <a:r>
              <a:rPr lang="en-US" sz="4400" b="1" dirty="0" err="1"/>
              <a:t>Pustaka</a:t>
            </a:r>
            <a:endParaRPr lang="en-US" alt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48" t="33981" r="983" b="33429"/>
          <a:stretch/>
        </p:blipFill>
        <p:spPr bwMode="auto">
          <a:xfrm>
            <a:off x="1115616" y="2702324"/>
            <a:ext cx="6408712" cy="294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613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636496" cy="1080120"/>
          </a:xfrm>
        </p:spPr>
        <p:txBody>
          <a:bodyPr>
            <a:normAutofit/>
          </a:bodyPr>
          <a:lstStyle/>
          <a:p>
            <a:r>
              <a:rPr lang="en-US" sz="4400" b="1" dirty="0"/>
              <a:t>Tips </a:t>
            </a:r>
            <a:r>
              <a:rPr lang="en-US" sz="4400" b="1" dirty="0" err="1"/>
              <a:t>Menulis</a:t>
            </a:r>
            <a:r>
              <a:rPr lang="en-US" sz="4400" b="1" dirty="0"/>
              <a:t> </a:t>
            </a:r>
            <a:r>
              <a:rPr lang="en-US" sz="4400" b="1" dirty="0" err="1"/>
              <a:t>Tinjauan</a:t>
            </a:r>
            <a:r>
              <a:rPr lang="en-US" sz="4400" b="1" dirty="0"/>
              <a:t> </a:t>
            </a:r>
            <a:r>
              <a:rPr lang="en-US" sz="4400" b="1" dirty="0" err="1"/>
              <a:t>Pustaka</a:t>
            </a:r>
            <a:r>
              <a:rPr lang="en-US" sz="4400" b="1" dirty="0"/>
              <a:t>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8568952" cy="4680520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n-US" sz="3600" b="0" dirty="0" err="1">
                <a:solidFill>
                  <a:schemeClr val="tx1"/>
                </a:solidFill>
              </a:rPr>
              <a:t>Kritis</a:t>
            </a:r>
            <a:r>
              <a:rPr lang="en-US" sz="3600" b="0" dirty="0">
                <a:solidFill>
                  <a:schemeClr val="tx1"/>
                </a:solidFill>
              </a:rPr>
              <a:t> </a:t>
            </a:r>
            <a:r>
              <a:rPr lang="en-US" sz="3600" b="0" dirty="0" err="1">
                <a:solidFill>
                  <a:schemeClr val="tx1"/>
                </a:solidFill>
              </a:rPr>
              <a:t>dalam</a:t>
            </a:r>
            <a:r>
              <a:rPr lang="en-US" sz="3600" b="0" dirty="0">
                <a:solidFill>
                  <a:schemeClr val="tx1"/>
                </a:solidFill>
              </a:rPr>
              <a:t> </a:t>
            </a:r>
            <a:r>
              <a:rPr lang="en-US" sz="3600" b="0" dirty="0" err="1">
                <a:solidFill>
                  <a:schemeClr val="tx1"/>
                </a:solidFill>
              </a:rPr>
              <a:t>Mengevaluasi</a:t>
            </a:r>
            <a:r>
              <a:rPr lang="en-US" sz="3600" b="0" dirty="0">
                <a:solidFill>
                  <a:schemeClr val="tx1"/>
                </a:solidFill>
              </a:rPr>
              <a:t> </a:t>
            </a:r>
            <a:r>
              <a:rPr lang="en-US" sz="3600" b="0" dirty="0" err="1">
                <a:solidFill>
                  <a:schemeClr val="tx1"/>
                </a:solidFill>
              </a:rPr>
              <a:t>Sumber</a:t>
            </a:r>
            <a:endParaRPr lang="en-US" sz="3600" b="0" dirty="0">
              <a:solidFill>
                <a:schemeClr val="tx1"/>
              </a:solidFill>
            </a:endParaRPr>
          </a:p>
          <a:p>
            <a:pPr algn="just"/>
            <a:r>
              <a:rPr lang="en-US" sz="3600" b="0" dirty="0">
                <a:solidFill>
                  <a:schemeClr val="tx1"/>
                </a:solidFill>
              </a:rPr>
              <a:t>2. </a:t>
            </a:r>
            <a:r>
              <a:rPr lang="en-US" sz="3600" b="0" dirty="0" err="1">
                <a:solidFill>
                  <a:schemeClr val="tx1"/>
                </a:solidFill>
              </a:rPr>
              <a:t>Sintesis</a:t>
            </a:r>
            <a:r>
              <a:rPr lang="en-US" sz="3600" b="0" dirty="0">
                <a:solidFill>
                  <a:schemeClr val="tx1"/>
                </a:solidFill>
              </a:rPr>
              <a:t> </a:t>
            </a:r>
            <a:r>
              <a:rPr lang="en-US" sz="3600" b="0" dirty="0" err="1">
                <a:solidFill>
                  <a:schemeClr val="tx1"/>
                </a:solidFill>
              </a:rPr>
              <a:t>Informasi</a:t>
            </a:r>
            <a:endParaRPr lang="en-US" sz="3600" b="0" dirty="0">
              <a:solidFill>
                <a:schemeClr val="tx1"/>
              </a:solidFill>
            </a:endParaRPr>
          </a:p>
          <a:p>
            <a:pPr algn="just"/>
            <a:r>
              <a:rPr lang="en-US" sz="3600" b="0" dirty="0">
                <a:solidFill>
                  <a:schemeClr val="tx1"/>
                </a:solidFill>
              </a:rPr>
              <a:t>3. </a:t>
            </a:r>
            <a:r>
              <a:rPr lang="en-US" sz="3600" b="0" dirty="0" err="1">
                <a:solidFill>
                  <a:schemeClr val="tx1"/>
                </a:solidFill>
              </a:rPr>
              <a:t>Gunakan</a:t>
            </a:r>
            <a:r>
              <a:rPr lang="en-US" sz="3600" b="0" dirty="0">
                <a:solidFill>
                  <a:schemeClr val="tx1"/>
                </a:solidFill>
              </a:rPr>
              <a:t> </a:t>
            </a:r>
            <a:r>
              <a:rPr lang="en-US" sz="3600" b="0" dirty="0" err="1">
                <a:solidFill>
                  <a:schemeClr val="tx1"/>
                </a:solidFill>
              </a:rPr>
              <a:t>Sumber</a:t>
            </a:r>
            <a:r>
              <a:rPr lang="en-US" sz="3600" b="0" dirty="0">
                <a:solidFill>
                  <a:schemeClr val="tx1"/>
                </a:solidFill>
              </a:rPr>
              <a:t> </a:t>
            </a:r>
            <a:r>
              <a:rPr lang="en-US" sz="3600" b="0" dirty="0" err="1">
                <a:solidFill>
                  <a:schemeClr val="tx1"/>
                </a:solidFill>
              </a:rPr>
              <a:t>Pustaka</a:t>
            </a:r>
            <a:r>
              <a:rPr lang="en-US" sz="3600" b="0" dirty="0">
                <a:solidFill>
                  <a:schemeClr val="tx1"/>
                </a:solidFill>
              </a:rPr>
              <a:t> </a:t>
            </a:r>
            <a:r>
              <a:rPr lang="en-US" sz="3600" b="0" dirty="0" err="1">
                <a:solidFill>
                  <a:schemeClr val="tx1"/>
                </a:solidFill>
              </a:rPr>
              <a:t>Terbaru</a:t>
            </a:r>
            <a:endParaRPr lang="en-US" sz="3600" b="0" dirty="0">
              <a:solidFill>
                <a:schemeClr val="tx1"/>
              </a:solidFill>
            </a:endParaRPr>
          </a:p>
          <a:p>
            <a:pPr algn="just"/>
            <a:r>
              <a:rPr lang="en-US" sz="3600" b="0" dirty="0">
                <a:solidFill>
                  <a:schemeClr val="tx1"/>
                </a:solidFill>
              </a:rPr>
              <a:t>4. </a:t>
            </a:r>
            <a:r>
              <a:rPr lang="en-US" sz="3600" b="0" dirty="0" err="1">
                <a:solidFill>
                  <a:schemeClr val="tx1"/>
                </a:solidFill>
              </a:rPr>
              <a:t>Sertakan</a:t>
            </a:r>
            <a:r>
              <a:rPr lang="en-US" sz="3600" b="0" dirty="0">
                <a:solidFill>
                  <a:schemeClr val="tx1"/>
                </a:solidFill>
              </a:rPr>
              <a:t> </a:t>
            </a:r>
            <a:r>
              <a:rPr lang="en-US" sz="3600" b="0" dirty="0" err="1">
                <a:solidFill>
                  <a:schemeClr val="tx1"/>
                </a:solidFill>
              </a:rPr>
              <a:t>Sumber</a:t>
            </a:r>
            <a:r>
              <a:rPr lang="en-US" sz="3600" b="0" dirty="0">
                <a:solidFill>
                  <a:schemeClr val="tx1"/>
                </a:solidFill>
              </a:rPr>
              <a:t> yang </a:t>
            </a:r>
            <a:r>
              <a:rPr lang="en-US" sz="3600" b="0" dirty="0" err="1">
                <a:solidFill>
                  <a:schemeClr val="tx1"/>
                </a:solidFill>
              </a:rPr>
              <a:t>Beragam</a:t>
            </a:r>
            <a:endParaRPr lang="en-US" sz="3600" b="0" dirty="0">
              <a:solidFill>
                <a:schemeClr val="tx1"/>
              </a:solidFill>
            </a:endParaRPr>
          </a:p>
          <a:p>
            <a:pPr algn="just"/>
            <a:r>
              <a:rPr lang="en-US" sz="3600" b="0" dirty="0">
                <a:solidFill>
                  <a:schemeClr val="tx1"/>
                </a:solidFill>
              </a:rPr>
              <a:t>5. </a:t>
            </a:r>
            <a:r>
              <a:rPr lang="en-US" sz="3600" b="0" dirty="0" err="1">
                <a:solidFill>
                  <a:schemeClr val="tx1"/>
                </a:solidFill>
              </a:rPr>
              <a:t>Berikan</a:t>
            </a:r>
            <a:r>
              <a:rPr lang="en-US" sz="3600" b="0" dirty="0">
                <a:solidFill>
                  <a:schemeClr val="tx1"/>
                </a:solidFill>
              </a:rPr>
              <a:t> </a:t>
            </a:r>
            <a:r>
              <a:rPr lang="en-US" sz="3600" b="0" dirty="0" err="1">
                <a:solidFill>
                  <a:schemeClr val="tx1"/>
                </a:solidFill>
              </a:rPr>
              <a:t>Rujukan</a:t>
            </a:r>
            <a:r>
              <a:rPr lang="en-US" sz="3600" b="0" dirty="0">
                <a:solidFill>
                  <a:schemeClr val="tx1"/>
                </a:solidFill>
              </a:rPr>
              <a:t> yang </a:t>
            </a:r>
            <a:r>
              <a:rPr lang="en-US" sz="3600" b="0" dirty="0" err="1">
                <a:solidFill>
                  <a:schemeClr val="tx1"/>
                </a:solidFill>
              </a:rPr>
              <a:t>Akurat</a:t>
            </a:r>
            <a:endParaRPr lang="en-US" sz="3600" b="0" dirty="0">
              <a:solidFill>
                <a:schemeClr val="tx1"/>
              </a:solidFill>
            </a:endParaRPr>
          </a:p>
          <a:p>
            <a:pPr algn="just"/>
            <a:r>
              <a:rPr lang="en-US" sz="3600" b="0" dirty="0">
                <a:solidFill>
                  <a:schemeClr val="tx1"/>
                </a:solidFill>
              </a:rPr>
              <a:t>6. </a:t>
            </a:r>
            <a:r>
              <a:rPr lang="en-US" sz="3600" b="0" dirty="0" err="1">
                <a:solidFill>
                  <a:schemeClr val="tx1"/>
                </a:solidFill>
              </a:rPr>
              <a:t>Perbarui</a:t>
            </a:r>
            <a:r>
              <a:rPr lang="en-US" sz="3600" b="0" dirty="0">
                <a:solidFill>
                  <a:schemeClr val="tx1"/>
                </a:solidFill>
              </a:rPr>
              <a:t> </a:t>
            </a:r>
            <a:r>
              <a:rPr lang="en-US" sz="3600" b="0" dirty="0" err="1">
                <a:solidFill>
                  <a:schemeClr val="tx1"/>
                </a:solidFill>
              </a:rPr>
              <a:t>dan</a:t>
            </a:r>
            <a:r>
              <a:rPr lang="en-US" sz="3600" b="0" dirty="0">
                <a:solidFill>
                  <a:schemeClr val="tx1"/>
                </a:solidFill>
              </a:rPr>
              <a:t> </a:t>
            </a:r>
            <a:r>
              <a:rPr lang="en-US" sz="3600" b="0" dirty="0" err="1">
                <a:solidFill>
                  <a:schemeClr val="tx1"/>
                </a:solidFill>
              </a:rPr>
              <a:t>Revisi</a:t>
            </a:r>
            <a:r>
              <a:rPr lang="en-US" sz="3600" b="0" dirty="0">
                <a:solidFill>
                  <a:schemeClr val="tx1"/>
                </a:solidFill>
              </a:rPr>
              <a:t> </a:t>
            </a:r>
            <a:r>
              <a:rPr lang="en-US" sz="3600" b="0" dirty="0" err="1">
                <a:solidFill>
                  <a:schemeClr val="tx1"/>
                </a:solidFill>
              </a:rPr>
              <a:t>secara</a:t>
            </a:r>
            <a:r>
              <a:rPr lang="en-US" sz="3600" b="0" dirty="0">
                <a:solidFill>
                  <a:schemeClr val="tx1"/>
                </a:solidFill>
              </a:rPr>
              <a:t> </a:t>
            </a:r>
            <a:r>
              <a:rPr lang="en-US" sz="3600" b="0" dirty="0" err="1">
                <a:solidFill>
                  <a:schemeClr val="tx1"/>
                </a:solidFill>
              </a:rPr>
              <a:t>Teratur</a:t>
            </a:r>
            <a:endParaRPr lang="en-US" sz="3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40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636496" cy="1008112"/>
          </a:xfrm>
        </p:spPr>
        <p:txBody>
          <a:bodyPr>
            <a:noAutofit/>
          </a:bodyPr>
          <a:lstStyle/>
          <a:p>
            <a:br>
              <a:rPr lang="en-US" sz="4000" b="1" dirty="0">
                <a:solidFill>
                  <a:schemeClr val="tx1"/>
                </a:solidFill>
              </a:rPr>
            </a:b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 err="1">
                <a:solidFill>
                  <a:schemeClr val="tx1"/>
                </a:solidFill>
              </a:rPr>
              <a:t>Kritis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dalam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Mengevaluasi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Sumber</a:t>
            </a:r>
            <a:br>
              <a:rPr lang="en-US" sz="4000" b="1" dirty="0">
                <a:solidFill>
                  <a:schemeClr val="tx1"/>
                </a:solidFill>
              </a:rPr>
            </a:b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208912" cy="4896544"/>
          </a:xfrm>
        </p:spPr>
        <p:txBody>
          <a:bodyPr>
            <a:normAutofit/>
          </a:bodyPr>
          <a:lstStyle/>
          <a:p>
            <a:pPr lvl="0" algn="just"/>
            <a:r>
              <a:rPr lang="en-US" sz="3600" dirty="0" err="1">
                <a:solidFill>
                  <a:schemeClr val="tx1"/>
                </a:solidFill>
              </a:rPr>
              <a:t>Selama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membaca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sumber-sumber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pustaka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evaluasilah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secara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kritis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kekuatan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kelemahan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setiap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sumber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  <a:r>
              <a:rPr lang="en-US" sz="3600" dirty="0" err="1">
                <a:solidFill>
                  <a:schemeClr val="tx1"/>
                </a:solidFill>
              </a:rPr>
              <a:t>Pertimbangkan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metode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penelitian</a:t>
            </a:r>
            <a:r>
              <a:rPr lang="en-US" sz="3600" dirty="0">
                <a:solidFill>
                  <a:schemeClr val="tx1"/>
                </a:solidFill>
              </a:rPr>
              <a:t> yang </a:t>
            </a:r>
            <a:r>
              <a:rPr lang="en-US" sz="3600" dirty="0" err="1">
                <a:solidFill>
                  <a:schemeClr val="tx1"/>
                </a:solidFill>
              </a:rPr>
              <a:t>digunakan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sampel</a:t>
            </a:r>
            <a:r>
              <a:rPr lang="en-US" sz="3600" dirty="0">
                <a:solidFill>
                  <a:schemeClr val="tx1"/>
                </a:solidFill>
              </a:rPr>
              <a:t> yang </a:t>
            </a:r>
            <a:r>
              <a:rPr lang="en-US" sz="3600" dirty="0" err="1">
                <a:solidFill>
                  <a:schemeClr val="tx1"/>
                </a:solidFill>
              </a:rPr>
              <a:t>digunakan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akurasi</a:t>
            </a:r>
            <a:r>
              <a:rPr lang="en-US" sz="3600" dirty="0">
                <a:solidFill>
                  <a:schemeClr val="tx1"/>
                </a:solidFill>
              </a:rPr>
              <a:t> data, </a:t>
            </a:r>
            <a:r>
              <a:rPr lang="en-US" sz="3600" dirty="0" err="1">
                <a:solidFill>
                  <a:schemeClr val="tx1"/>
                </a:solidFill>
              </a:rPr>
              <a:t>dan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relevansi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dengan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topik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penelitian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Anda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  <a:r>
              <a:rPr lang="en-US" sz="3600" dirty="0" err="1">
                <a:solidFill>
                  <a:srgbClr val="FF0000"/>
                </a:solidFill>
              </a:rPr>
              <a:t>Hindari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mengandalkan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sumber-sumber</a:t>
            </a:r>
            <a:r>
              <a:rPr lang="en-US" sz="3600" dirty="0">
                <a:solidFill>
                  <a:srgbClr val="FF0000"/>
                </a:solidFill>
              </a:rPr>
              <a:t> yang </a:t>
            </a:r>
            <a:r>
              <a:rPr lang="en-US" sz="3600" dirty="0" err="1">
                <a:solidFill>
                  <a:srgbClr val="FF0000"/>
                </a:solidFill>
              </a:rPr>
              <a:t>tidak</a:t>
            </a:r>
            <a:r>
              <a:rPr lang="en-US" sz="3600" dirty="0">
                <a:solidFill>
                  <a:srgbClr val="FF0000"/>
                </a:solidFill>
              </a:rPr>
              <a:t> valid </a:t>
            </a:r>
            <a:r>
              <a:rPr lang="en-US" sz="3600" dirty="0" err="1">
                <a:solidFill>
                  <a:srgbClr val="FF0000"/>
                </a:solidFill>
              </a:rPr>
              <a:t>atau</a:t>
            </a:r>
            <a:r>
              <a:rPr lang="en-US" sz="3600" dirty="0">
                <a:solidFill>
                  <a:srgbClr val="FF0000"/>
                </a:solidFill>
              </a:rPr>
              <a:t> bias.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03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8636496" cy="1080120"/>
          </a:xfrm>
        </p:spPr>
        <p:txBody>
          <a:bodyPr>
            <a:normAutofit/>
          </a:bodyPr>
          <a:lstStyle/>
          <a:p>
            <a:r>
              <a:rPr lang="en-US" b="1" dirty="0" err="1"/>
              <a:t>Sintesis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8316416" cy="460851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600" dirty="0" err="1">
                <a:solidFill>
                  <a:schemeClr val="tx1"/>
                </a:solidFill>
              </a:rPr>
              <a:t>Setelah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membaca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sumber-sumber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pustaka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lakukan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sintesis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informasi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untuk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menggabungkan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temuan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pendekatan</a:t>
            </a:r>
            <a:r>
              <a:rPr lang="en-US" sz="3600" dirty="0">
                <a:solidFill>
                  <a:srgbClr val="FF0000"/>
                </a:solidFill>
              </a:rPr>
              <a:t> yang </a:t>
            </a:r>
            <a:r>
              <a:rPr lang="en-US" sz="3600" dirty="0" err="1">
                <a:solidFill>
                  <a:srgbClr val="FF0000"/>
                </a:solidFill>
              </a:rPr>
              <a:t>berbeda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Identifikasi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persamaan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perbedaan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dan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pola</a:t>
            </a:r>
            <a:r>
              <a:rPr lang="en-US" sz="3600" dirty="0">
                <a:solidFill>
                  <a:schemeClr val="tx1"/>
                </a:solidFill>
              </a:rPr>
              <a:t> yang </a:t>
            </a:r>
            <a:r>
              <a:rPr lang="en-US" sz="3600" dirty="0" err="1">
                <a:solidFill>
                  <a:schemeClr val="tx1"/>
                </a:solidFill>
              </a:rPr>
              <a:t>muncul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dari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sumber-sumber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tersebut</a:t>
            </a:r>
            <a:r>
              <a:rPr lang="en-US" sz="3600" dirty="0">
                <a:solidFill>
                  <a:schemeClr val="tx1"/>
                </a:solidFill>
              </a:rPr>
              <a:t>. Hal </a:t>
            </a:r>
            <a:r>
              <a:rPr lang="en-US" sz="3600" dirty="0" err="1">
                <a:solidFill>
                  <a:schemeClr val="tx1"/>
                </a:solidFill>
              </a:rPr>
              <a:t>ini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membantu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Anda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membangun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argumen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atau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kerangka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konseptual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untuk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penelitian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Anda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743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24" y="188640"/>
            <a:ext cx="8780512" cy="1152128"/>
          </a:xfrm>
        </p:spPr>
        <p:txBody>
          <a:bodyPr>
            <a:normAutofit fontScale="90000"/>
          </a:bodyPr>
          <a:lstStyle/>
          <a:p>
            <a:r>
              <a:rPr lang="en-US" sz="4400" b="1" dirty="0" err="1"/>
              <a:t>Gunakan</a:t>
            </a:r>
            <a:r>
              <a:rPr lang="en-US" sz="4400" b="1" dirty="0"/>
              <a:t> </a:t>
            </a:r>
            <a:r>
              <a:rPr lang="en-US" sz="4400" b="1" dirty="0" err="1"/>
              <a:t>Sumber</a:t>
            </a:r>
            <a:r>
              <a:rPr lang="en-US" sz="4400" b="1" dirty="0"/>
              <a:t> </a:t>
            </a:r>
            <a:r>
              <a:rPr lang="en-US" sz="4400" b="1" dirty="0" err="1"/>
              <a:t>Pustaka</a:t>
            </a:r>
            <a:r>
              <a:rPr lang="en-US" sz="4400" b="1" dirty="0"/>
              <a:t> </a:t>
            </a:r>
            <a:r>
              <a:rPr lang="en-US" sz="4400" b="1" dirty="0" err="1"/>
              <a:t>Terbaru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1556792"/>
            <a:ext cx="8136904" cy="4680520"/>
          </a:xfrm>
        </p:spPr>
        <p:txBody>
          <a:bodyPr>
            <a:normAutofit/>
          </a:bodyPr>
          <a:lstStyle/>
          <a:p>
            <a:pPr lvl="0" algn="just"/>
            <a:r>
              <a:rPr lang="en-US" sz="4000" dirty="0" err="1">
                <a:solidFill>
                  <a:schemeClr val="tx1"/>
                </a:solidFill>
              </a:rPr>
              <a:t>Pastikan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untuk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mencari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sumber-sumber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pustaka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terbaru</a:t>
            </a:r>
            <a:r>
              <a:rPr lang="en-US" sz="4000" dirty="0">
                <a:solidFill>
                  <a:srgbClr val="FF0000"/>
                </a:solidFill>
              </a:rPr>
              <a:t> yang </a:t>
            </a:r>
            <a:r>
              <a:rPr lang="en-US" sz="4000" dirty="0" err="1">
                <a:solidFill>
                  <a:srgbClr val="FF0000"/>
                </a:solidFill>
              </a:rPr>
              <a:t>relevan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dengan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topik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penelitian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Anda</a:t>
            </a:r>
            <a:r>
              <a:rPr lang="en-US" sz="4000" dirty="0">
                <a:solidFill>
                  <a:schemeClr val="tx1"/>
                </a:solidFill>
              </a:rPr>
              <a:t>. </a:t>
            </a:r>
            <a:r>
              <a:rPr lang="en-US" sz="4000" dirty="0" err="1">
                <a:solidFill>
                  <a:schemeClr val="tx1"/>
                </a:solidFill>
              </a:rPr>
              <a:t>Ini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memungkinkan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Anda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menyajikan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tinjauan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pustaka</a:t>
            </a:r>
            <a:r>
              <a:rPr lang="en-US" sz="4000" dirty="0">
                <a:solidFill>
                  <a:schemeClr val="tx1"/>
                </a:solidFill>
              </a:rPr>
              <a:t> yang </a:t>
            </a:r>
            <a:r>
              <a:rPr lang="en-US" sz="4000" dirty="0" err="1">
                <a:solidFill>
                  <a:schemeClr val="tx1"/>
                </a:solidFill>
              </a:rPr>
              <a:t>mutakhir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dan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mencerminkan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perkembangan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terbaru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dalam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bidang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penelitian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Anda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17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60649"/>
            <a:ext cx="8856984" cy="936104"/>
          </a:xfrm>
        </p:spPr>
        <p:txBody>
          <a:bodyPr>
            <a:normAutofit fontScale="90000"/>
          </a:bodyPr>
          <a:lstStyle/>
          <a:p>
            <a:r>
              <a:rPr lang="en-US" sz="4800" b="1" dirty="0" err="1"/>
              <a:t>Sertakan</a:t>
            </a:r>
            <a:r>
              <a:rPr lang="en-US" sz="4800" b="1" dirty="0"/>
              <a:t> </a:t>
            </a:r>
            <a:r>
              <a:rPr lang="en-US" sz="4800" b="1" dirty="0" err="1"/>
              <a:t>Sumber</a:t>
            </a:r>
            <a:r>
              <a:rPr lang="en-US" sz="4800" b="1" dirty="0"/>
              <a:t> yang </a:t>
            </a:r>
            <a:r>
              <a:rPr lang="en-US" sz="4800" b="1" dirty="0" err="1"/>
              <a:t>Beragam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484784"/>
            <a:ext cx="8244408" cy="4536504"/>
          </a:xfrm>
        </p:spPr>
        <p:txBody>
          <a:bodyPr>
            <a:normAutofit fontScale="92500" lnSpcReduction="10000"/>
          </a:bodyPr>
          <a:lstStyle/>
          <a:p>
            <a:pPr lvl="0" algn="just"/>
            <a:endParaRPr lang="en-US" sz="4000" dirty="0">
              <a:solidFill>
                <a:schemeClr val="tx1"/>
              </a:solidFill>
            </a:endParaRPr>
          </a:p>
          <a:p>
            <a:pPr lvl="0" algn="just"/>
            <a:r>
              <a:rPr lang="en-US" sz="4000" dirty="0" err="1">
                <a:solidFill>
                  <a:schemeClr val="tx1"/>
                </a:solidFill>
              </a:rPr>
              <a:t>Usahakan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untuk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menyertakan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sumber-sumber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pustaka</a:t>
            </a:r>
            <a:r>
              <a:rPr lang="en-US" sz="4000" dirty="0">
                <a:solidFill>
                  <a:schemeClr val="tx1"/>
                </a:solidFill>
              </a:rPr>
              <a:t> yang </a:t>
            </a:r>
            <a:r>
              <a:rPr lang="en-US" sz="4000" dirty="0" err="1">
                <a:solidFill>
                  <a:srgbClr val="FF0000"/>
                </a:solidFill>
              </a:rPr>
              <a:t>berasal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dari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berbagai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penulis</a:t>
            </a:r>
            <a:r>
              <a:rPr lang="en-US" sz="4000" dirty="0">
                <a:solidFill>
                  <a:srgbClr val="FF0000"/>
                </a:solidFill>
              </a:rPr>
              <a:t>, </a:t>
            </a:r>
            <a:r>
              <a:rPr lang="en-US" sz="4000" dirty="0" err="1">
                <a:solidFill>
                  <a:srgbClr val="FF0000"/>
                </a:solidFill>
              </a:rPr>
              <a:t>institusi</a:t>
            </a:r>
            <a:r>
              <a:rPr lang="en-US" sz="4000" dirty="0">
                <a:solidFill>
                  <a:srgbClr val="FF0000"/>
                </a:solidFill>
              </a:rPr>
              <a:t>, </a:t>
            </a:r>
            <a:r>
              <a:rPr lang="en-US" sz="4000" dirty="0" err="1">
                <a:solidFill>
                  <a:srgbClr val="FF0000"/>
                </a:solidFill>
              </a:rPr>
              <a:t>atau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wilayah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geografis</a:t>
            </a:r>
            <a:r>
              <a:rPr lang="en-US" sz="4000" dirty="0">
                <a:solidFill>
                  <a:srgbClr val="FF0000"/>
                </a:solidFill>
              </a:rPr>
              <a:t>.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Ini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membantu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memperkuat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validitas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dan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reliabilitas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tinjauan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pustaka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Anda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serta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memberikan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perspektif</a:t>
            </a:r>
            <a:r>
              <a:rPr lang="en-US" sz="4000" dirty="0">
                <a:solidFill>
                  <a:schemeClr val="tx1"/>
                </a:solidFill>
              </a:rPr>
              <a:t> yang </a:t>
            </a:r>
            <a:r>
              <a:rPr lang="en-US" sz="4000" dirty="0" err="1">
                <a:solidFill>
                  <a:schemeClr val="tx1"/>
                </a:solidFill>
              </a:rPr>
              <a:t>lebih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luas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pada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topik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penelitian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Anda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383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8636496" cy="936103"/>
          </a:xfrm>
        </p:spPr>
        <p:txBody>
          <a:bodyPr>
            <a:normAutofit/>
          </a:bodyPr>
          <a:lstStyle/>
          <a:p>
            <a:r>
              <a:rPr lang="en-US" sz="4800" b="1" dirty="0" err="1"/>
              <a:t>Berikan</a:t>
            </a:r>
            <a:r>
              <a:rPr lang="en-US" sz="4800" b="1" dirty="0"/>
              <a:t> </a:t>
            </a:r>
            <a:r>
              <a:rPr lang="en-US" sz="4800" b="1" dirty="0" err="1"/>
              <a:t>Rujukan</a:t>
            </a:r>
            <a:r>
              <a:rPr lang="en-US" sz="4800" b="1" dirty="0"/>
              <a:t> yang </a:t>
            </a:r>
            <a:r>
              <a:rPr lang="en-US" sz="4800" b="1" dirty="0" err="1"/>
              <a:t>Akurat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208912" cy="4608512"/>
          </a:xfrm>
        </p:spPr>
        <p:txBody>
          <a:bodyPr>
            <a:normAutofit/>
          </a:bodyPr>
          <a:lstStyle/>
          <a:p>
            <a:pPr algn="just"/>
            <a:r>
              <a:rPr lang="en-US" sz="4000" dirty="0" err="1">
                <a:solidFill>
                  <a:schemeClr val="tx1"/>
                </a:solidFill>
              </a:rPr>
              <a:t>Pastikan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setiap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sumber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pustaka</a:t>
            </a:r>
            <a:r>
              <a:rPr lang="en-US" sz="4000" dirty="0">
                <a:solidFill>
                  <a:schemeClr val="tx1"/>
                </a:solidFill>
              </a:rPr>
              <a:t> yang </a:t>
            </a:r>
            <a:r>
              <a:rPr lang="en-US" sz="4000" dirty="0" err="1">
                <a:solidFill>
                  <a:schemeClr val="tx1"/>
                </a:solidFill>
              </a:rPr>
              <a:t>Anda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kutip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atau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referensikan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memiliki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rujukan</a:t>
            </a:r>
            <a:r>
              <a:rPr lang="en-US" sz="4000" dirty="0">
                <a:solidFill>
                  <a:srgbClr val="FF0000"/>
                </a:solidFill>
              </a:rPr>
              <a:t> yang </a:t>
            </a:r>
            <a:r>
              <a:rPr lang="en-US" sz="4000" dirty="0" err="1">
                <a:solidFill>
                  <a:srgbClr val="FF0000"/>
                </a:solidFill>
              </a:rPr>
              <a:t>akurat</a:t>
            </a:r>
            <a:r>
              <a:rPr lang="en-US" sz="4000" dirty="0">
                <a:solidFill>
                  <a:srgbClr val="FF0000"/>
                </a:solidFill>
              </a:rPr>
              <a:t>. </a:t>
            </a:r>
            <a:r>
              <a:rPr lang="en-US" sz="4000" dirty="0" err="1">
                <a:solidFill>
                  <a:srgbClr val="FF0000"/>
                </a:solidFill>
              </a:rPr>
              <a:t>Gunakan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gaya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penulisan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referensi</a:t>
            </a:r>
            <a:r>
              <a:rPr lang="en-US" sz="4000" dirty="0">
                <a:solidFill>
                  <a:srgbClr val="FF0000"/>
                </a:solidFill>
              </a:rPr>
              <a:t> yang </a:t>
            </a:r>
            <a:r>
              <a:rPr lang="en-US" sz="4000" dirty="0" err="1">
                <a:solidFill>
                  <a:srgbClr val="FF0000"/>
                </a:solidFill>
              </a:rPr>
              <a:t>sesuai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dengan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pedoman</a:t>
            </a:r>
            <a:r>
              <a:rPr lang="en-US" sz="4000" dirty="0">
                <a:solidFill>
                  <a:schemeClr val="tx1"/>
                </a:solidFill>
              </a:rPr>
              <a:t> yang </a:t>
            </a:r>
            <a:r>
              <a:rPr lang="en-US" sz="4000" dirty="0" err="1">
                <a:solidFill>
                  <a:schemeClr val="tx1"/>
                </a:solidFill>
              </a:rPr>
              <a:t>diterima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dalam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bidang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Anda</a:t>
            </a:r>
            <a:r>
              <a:rPr lang="en-US" sz="40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65879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636496" cy="792087"/>
          </a:xfrm>
        </p:spPr>
        <p:txBody>
          <a:bodyPr>
            <a:noAutofit/>
          </a:bodyPr>
          <a:lstStyle/>
          <a:p>
            <a:r>
              <a:rPr lang="en-US" sz="4000" b="1" dirty="0" err="1"/>
              <a:t>Perbarui</a:t>
            </a:r>
            <a:r>
              <a:rPr lang="en-US" sz="4000" b="1" dirty="0"/>
              <a:t> </a:t>
            </a:r>
            <a:r>
              <a:rPr lang="en-US" sz="4000" b="1" dirty="0" err="1"/>
              <a:t>dan</a:t>
            </a:r>
            <a:r>
              <a:rPr lang="en-US" sz="4000" b="1" dirty="0"/>
              <a:t> </a:t>
            </a:r>
            <a:r>
              <a:rPr lang="en-US" sz="4000" b="1" dirty="0" err="1"/>
              <a:t>Revisi</a:t>
            </a:r>
            <a:r>
              <a:rPr lang="en-US" sz="4000" b="1" dirty="0"/>
              <a:t> </a:t>
            </a:r>
            <a:r>
              <a:rPr lang="en-US" sz="4000" b="1" dirty="0" err="1"/>
              <a:t>secara</a:t>
            </a:r>
            <a:r>
              <a:rPr lang="en-US" sz="4000" b="1" dirty="0"/>
              <a:t> </a:t>
            </a:r>
            <a:r>
              <a:rPr lang="en-US" sz="4000" b="1" dirty="0" err="1"/>
              <a:t>Teratur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19" y="1340768"/>
            <a:ext cx="8280920" cy="5040560"/>
          </a:xfrm>
        </p:spPr>
        <p:txBody>
          <a:bodyPr>
            <a:normAutofit/>
          </a:bodyPr>
          <a:lstStyle/>
          <a:p>
            <a:pPr algn="just"/>
            <a:r>
              <a:rPr lang="en-US" sz="4000" dirty="0" err="1">
                <a:solidFill>
                  <a:schemeClr val="tx1"/>
                </a:solidFill>
              </a:rPr>
              <a:t>Tinjauan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pustaka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dapat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terus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berkembang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seiring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penelitian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Anda</a:t>
            </a:r>
            <a:r>
              <a:rPr lang="en-US" sz="4000" dirty="0">
                <a:solidFill>
                  <a:schemeClr val="tx1"/>
                </a:solidFill>
              </a:rPr>
              <a:t>. </a:t>
            </a:r>
            <a:r>
              <a:rPr lang="en-US" sz="4000" dirty="0">
                <a:solidFill>
                  <a:srgbClr val="FF0000"/>
                </a:solidFill>
              </a:rPr>
              <a:t>Terus </a:t>
            </a:r>
            <a:r>
              <a:rPr lang="en-US" sz="4000" dirty="0" err="1">
                <a:solidFill>
                  <a:srgbClr val="FF0000"/>
                </a:solidFill>
              </a:rPr>
              <a:t>perbarui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dan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revisi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tinjauan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pustaka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Anda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saat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Anda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menemukan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sumber-sumber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pustaka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baru</a:t>
            </a:r>
            <a:r>
              <a:rPr lang="en-US" sz="4000" dirty="0">
                <a:solidFill>
                  <a:srgbClr val="FF0000"/>
                </a:solidFill>
              </a:rPr>
              <a:t> yang </a:t>
            </a:r>
            <a:r>
              <a:rPr lang="en-US" sz="4000" dirty="0" err="1">
                <a:solidFill>
                  <a:srgbClr val="FF0000"/>
                </a:solidFill>
              </a:rPr>
              <a:t>relevan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atau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menambahkan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pemahaman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baru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terhadap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topik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Anda</a:t>
            </a:r>
            <a:endParaRPr lang="en-US" sz="4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000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401</Words>
  <Application>Microsoft Office PowerPoint</Application>
  <PresentationFormat>On-screen Show (4:3)</PresentationFormat>
  <Paragraphs>71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Tips Menulis Tinjauan Pustaka:</vt:lpstr>
      <vt:lpstr>  Kritis dalam Mengevaluasi Sumber </vt:lpstr>
      <vt:lpstr>Sintesis Informasi:</vt:lpstr>
      <vt:lpstr>Gunakan Sumber Pustaka Terbaru</vt:lpstr>
      <vt:lpstr>Sertakan Sumber yang Beragam</vt:lpstr>
      <vt:lpstr>Berikan Rujukan yang Akurat</vt:lpstr>
      <vt:lpstr>Perbarui dan Revisi secara Teratur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69</cp:revision>
  <dcterms:created xsi:type="dcterms:W3CDTF">2010-04-18T12:06:30Z</dcterms:created>
  <dcterms:modified xsi:type="dcterms:W3CDTF">2025-11-03T02:52:52Z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ICV">
    <vt:lpwstr>266B595156CA4733BAC3564B9BD14554_13</vt:lpwstr>
  </property>
  <property fmtid="{D5CDD505-2E9C-101B-9397-08002B2CF9AE}" pid="4" name="KSOProductBuildVer">
    <vt:lpwstr>1033-12.2.0.23131</vt:lpwstr>
  </property>
</Properties>
</file>