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69" r:id="rId3"/>
    <p:sldId id="443" r:id="rId4"/>
    <p:sldId id="391" r:id="rId5"/>
    <p:sldId id="423" r:id="rId6"/>
    <p:sldId id="424" r:id="rId7"/>
    <p:sldId id="442" r:id="rId8"/>
    <p:sldId id="446" r:id="rId9"/>
    <p:sldId id="425" r:id="rId10"/>
    <p:sldId id="426" r:id="rId11"/>
    <p:sldId id="444" r:id="rId12"/>
    <p:sldId id="392" r:id="rId13"/>
    <p:sldId id="445" r:id="rId14"/>
    <p:sldId id="427" r:id="rId15"/>
    <p:sldId id="447" r:id="rId16"/>
    <p:sldId id="448" r:id="rId17"/>
    <p:sldId id="449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68" d="100"/>
          <a:sy n="68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32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880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715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100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159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361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772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81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57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98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Penuntutan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pokok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dibayarkan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maupun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bunga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serta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biaya-biaya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dikeluarkan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14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7: </a:t>
            </a:r>
            <a:r>
              <a:rPr lang="it-IT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 menjaga keseimbangan hak dan kewajiban bagi msg2 pihak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5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183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OVERMACHT/CACAT KEHENDAK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OVERMACHT/CACAT KEHENDAK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OVERMACHT/CACAT KEHENDAK</a:t>
            </a:r>
          </a:p>
          <a:p>
            <a:pPr algn="ctr"/>
            <a:r>
              <a:rPr lang="en-ID" sz="39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</a:t>
            </a:r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9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ID" sz="3900" b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Kekhilafan/Kesesatan atau Kekeliruan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(Dwaling)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menutup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sifat-sifat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persepsi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679906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Kekhilafan/Kesesatan atau Kekeliruan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(Dwaling)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kekeliruan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error in persona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kekeliruan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artis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artis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AutoNum type="arabicPeriod"/>
            </a:pP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error in substantia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kekeliruan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berkaitan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karakteristik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membeli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lukisan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pelukis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kemudian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sampai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rumah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sadar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lukisan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dibelinya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lukisan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tiruan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lukisan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Basuki Abdullah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endParaRPr lang="en-US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43041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Paksaan (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Dwang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ketakutan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671976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Paksaan (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Dwang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penganiayaan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pelakunya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634885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Penipuan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(Bedrog)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bedrog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1328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Subekti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keterangan-keterangan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palsu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muslihat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perizinannya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menjerumuskan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733250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Penipuan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(Bedrog)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cacat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menutup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diperbolehkan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kata-kata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bohong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muslihat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 tidak dipersangkakan, tetapi harus dibuktikan. (1328 KUHPerdata)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39105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Penipuan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(Bedrog)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C,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berkualitas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sangat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menguntungkan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mengklaim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sertifikasi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terkemuka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palsu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spesifikasi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testimoni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2313956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Penipuan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(Bedrog)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dijanjikan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Ternyata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palsu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sertifikasi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B,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menginvestasikan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uangnya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kesulitan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B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ditipu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294794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Beberapa definisi mengenai overmacht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Subekti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membayar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ganti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rugi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Abdulkadir Muhammad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kesalahannya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diketahui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diduga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Zaeni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Asyhadie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mengakibatkan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prestasinya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8413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force majeure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istilah-istilah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Overmacht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Act of God.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Darurat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Kahar.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2306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Unsur-unsur Overmacht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membinasakan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menghalangi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diduga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dan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absolute </a:t>
            </a:r>
            <a:r>
              <a:rPr lang="en-ID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overmacht</a:t>
            </a:r>
            <a:r>
              <a:rPr lang="en-ID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dan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relative </a:t>
            </a:r>
            <a:r>
              <a:rPr lang="en-ID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overmacht</a:t>
            </a:r>
            <a:endParaRPr lang="en-ID" sz="24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1244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dihukum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bunga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membuktikan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dilaksanakannya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tepatnya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terduga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dipertanggung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jawabkan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kepadanya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50935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Adapun syarat yang harus dipenuhi agar suatu kejadian oleh hukum dapat dianggap sebagai overmacht:</a:t>
            </a:r>
            <a:endParaRPr kumimoji="0" lang="id-ID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force majeure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terduga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1244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1244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1545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force majeure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1245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jo.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1545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5611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Adapun syarat yang harus dipenuhi agar suatu kejadian oleh hukum dapat dianggap sebagai overmacht:</a:t>
            </a:r>
            <a:endParaRPr kumimoji="0" lang="id-ID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5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beriktikad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1244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+mj-lt"/>
              <a:buAutoNum type="arabicPeriod" startAt="5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force majeure,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dikembalikan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seolah-olah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1545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+mj-lt"/>
              <a:buAutoNum type="arabicPeriod" startAt="5"/>
            </a:pPr>
            <a:r>
              <a:rPr lang="it-IT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ada tuntutan ganti rugi jika terjadi force majeure, namun dapat dimungkinkan pemberian restitusi (pengembalian benda)</a:t>
            </a:r>
          </a:p>
          <a:p>
            <a:pPr marL="457200" indent="-457200" algn="l">
              <a:buFont typeface="+mj-lt"/>
              <a:buAutoNum type="arabicPeriod" startAt="5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Risiko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force majeure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191174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Sifat Keadaan Memaksa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sekali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terhenti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cth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diserahkan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musnah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banjir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tersangkut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kesalahan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kesalahan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ditunda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hilang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kembali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hilangnya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ditemukan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kembali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3002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dijadikan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cacat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marL="514350" indent="-514350" algn="l">
              <a:buAutoNum type="alphaL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kekhilafan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</a:p>
          <a:p>
            <a:pPr marL="514350" indent="-514350" algn="l">
              <a:buAutoNum type="alphaL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</a:t>
            </a:r>
          </a:p>
          <a:p>
            <a:pPr marL="514350" indent="-514350" algn="l">
              <a:buAutoNum type="alphaL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770832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8086</TotalTime>
  <Words>1069</Words>
  <Application>Microsoft Office PowerPoint</Application>
  <PresentationFormat>On-screen Show (4:3)</PresentationFormat>
  <Paragraphs>76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524</cp:revision>
  <cp:lastPrinted>2017-08-29T02:54:51Z</cp:lastPrinted>
  <dcterms:created xsi:type="dcterms:W3CDTF">2010-04-18T12:06:30Z</dcterms:created>
  <dcterms:modified xsi:type="dcterms:W3CDTF">2025-11-03T03:46:29Z</dcterms:modified>
</cp:coreProperties>
</file>