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70" r:id="rId4"/>
    <p:sldId id="257" r:id="rId5"/>
    <p:sldId id="259" r:id="rId6"/>
    <p:sldId id="261" r:id="rId7"/>
    <p:sldId id="271" r:id="rId8"/>
    <p:sldId id="262" r:id="rId9"/>
    <p:sldId id="263" r:id="rId10"/>
    <p:sldId id="272" r:id="rId11"/>
    <p:sldId id="273" r:id="rId12"/>
    <p:sldId id="274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5"/>
    <p:restoredTop sz="94652"/>
  </p:normalViewPr>
  <p:slideViewPr>
    <p:cSldViewPr snapToGrid="0" snapToObjects="1">
      <p:cViewPr varScale="1">
        <p:scale>
          <a:sx n="133" d="100"/>
          <a:sy n="133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5T06:41: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7646.000 15882.000 24575,'-11.000'-3.000'0,"3.000"3.000"0,1.000-3.000 0,2.000 3.000 0,-1.000 0.000 0,1.000-2.000 0,0.000 1.000 0,0.000-1.000 0,0.000 2.000 0,-1.000 0.000 0,1.000 0.000 0,-5.000 0.000 0,4.000 0.000 0,-4.000 0.000 0,0.000-2.000 0,4.000 1.000 0,-4.000-1.000 0,5.000 2.000 0,-2.000 0.000 0,1.000 0.000 0,-2.000 0.000 0,3.000 0.000 0,0.000 0.000 0,0.000 0.000 0,-1.000 0.000 0,-1.000 0.000 0,1.000 0.000 0,-1.000 0.000 0,1.000 0.000 0,-3.000-2.000 0,2.000 1.000 0,-3.000-1.000 0,5.000 2.000 0,-5.000 0.000 0,4.000 0.000 0,-4.000 0.000 0,5.000 0.000 0,-7.000 0.000 0,5.000 0.000 0,-5.000 0.000 0,7.000 0.000 0,-5.000 0.000 0,4.000 0.000 0,-4.000 0.000 0,5.000 0.000 0,-5.000 0.000 0,3.000 0.000 0,-2.000 0.000 0,3.000 0.000 0,1.000 0.000 0,-5.000 2.000 0,4.000-1.000 0,-4.000 1.000 0,5.000-2.000 0,0.000 2.000 0,-5.000-1.000 0,4.000 3.000 0,-4.000-3.000 0,5.000 3.000 0,-8.000-1.000 0,7.000 2.000 0,-7.000-2.000 0,8.000-1.000 0,-9.000 5.000 0,6.000-5.000 0,-6.000 7.000 0,9.000-8.000 0,-1.000 1.000 0,-6.000 5.000 0,5.000-6.000 0,-7.000 9.000 0,10.000-8.000 0,-9.000 6.000 0,8.000-2.000 0,-7.000 1.000 0,7.000-2.000 0,-7.000 5.000 0,5.000-4.000 0,-6.000 4.000 0,8.000-8.000 0,2.000 3.000 0,-6.000 0.000 0,5.000 1.000 0,-6.000 1.000 0,7.000-2.000 0,-8.000 7.000 0,9.000-5.000 0,-10.000 5.000 0,9.000-7.000 0,-4.000 7.000 0,1.000-5.000 0,-2.000 7.000 0,3.000-8.000 0,-2.000 10.000 0,1.000-8.000 0,-2.000 8.000 0,5.000-10.000 0,-6.000 13.000 0,7.000-11.000 0,-7.000 13.000 0,6.000-15.000 0,-2.000 15.000 0,2.000-13.000 0,-1.000 13.000 0,3.000-15.000 0,-4.000 13.000 0,5.000-12.000 0,-2.000 10.000 0,2.000-11.000 0,0.000 12.000 0,0.000-10.000 0,0.000 11.000 0,0.000-13.000 0,0.000 10.000 0,0.000-8.000 0,0.000 6.000 0,0.000-9.000 0,0.000 0.000 0,2.000 9.000 0,-2.000-6.000 0,3.000 8.000 0,-1.000-10.000 0,1.000 10.000 0,2.000-8.000 0,-2.000 6.000 0,1.000-9.000 0,1.000 9.000 0,-1.000-6.000 0,3.000 6.000 0,-4.000-9.000 0,6.000 5.000 0,-5.000-4.000 0,5.000 4.000 0,-6.000-8.000 0,2.000 3.000 0,7.000 2.000 0,-5.000 0.000 0,7.000 2.000 0,-8.000-6.000 0,10.000 9.000 0,-8.000-10.000 0,6.000 9.000 0,-9.000-8.000 0,0.000 0.000 0,5.000 4.000 0,-4.000-6.000 0,4.000 6.000 0,-5.000-7.000 0,2.000 5.000 0,-1.000-5.000 0,1.000 3.000 0,-1.000-3.000 0,-1.000 0.000 0,0.000 0.000 0,4.000 0.000 0,-2.000 0.000 0,2.000 0.000 0,-4.000-3.000 0,12.000 0.000 0,-9.000 1.000 0,8.000-3.000 0,-8.000 4.000 0,0.000-3.000 0,18.000-1.000 0,-12.000 1.000 0,17.000-3.000 0,-20.000 4.000 0,18.000-4.000 0,-16.000 3.000 0,18.000-5.000 0,-19.000 8.000 0,23.000-11.000 0,-20.000 8.000 0,13.000-3.000 0,-15.000 2.000 0,-4.000 2.000 0,25.000-7.000 0,-20.000 4.000-4779,21.000-1.000 4779,-26.000 2.000-1239,21.000-3.000 1239,-20.000 4.000 0,22.000-7.000 0,-25.000 10.000 0,28.000-13.000 0,-22.000 12.000 0,18.000-10.000 0,-21.000 9.000 0,-2.000 0.000 0,22.000-8.000 0,-19.000 6.000 0,21.000-7.000 0,-23.000 7.000 0,15.000-7.000 0,-13.000 5.000-360,10.000-5.000 360,-16.000 6.000 0,7.000-3.000 0,-8.000 2.000 0,8.000-5.000 0,-9.000 6.000 4292,7.000-8.000-4292,-5.000 7.000 0,0.000-7.000 0,0.000 8.000 1576,-2.000-2.000-1576,2.000-2.000 510,0.000 4.000-510,-2.000-4.000 0,4.000 0.000 0,-6.000 4.000 0,3.000-4.000 0,-4.000 5.000 0,3.000-7.000 0,-3.000 5.000 0,3.000-12.000 0,-3.000 12.000 0,0.000-12.000 0,0.000 12.000 0,0.000-7.000 0,0.000 8.000 0,0.000-2.000 0,-3.000-8.000 0,3.000 7.000 0,-5.000-12.000 0,4.000 15.000 0,-5.000-16.000 0,2.000 14.000 0,-3.000-8.000 0,4.000 10.000 0,-7.000-6.000 0,6.000 5.000 0,-5.000-5.000 0,3.000 7.000 0,-6.000-5.000 0,5.000 6.000 0,-5.000-5.000 0,7.000 6.000 0,0.000 0.000 0,-7.000-6.000 0,5.000 5.000 0,-5.000-6.000 0,4.000 5.000 0,2.000 0.000 0,-15.000-10.000 0,12.000 8.000 0,-10.000-5.000 0,12.000 5.000 0,1.000 5.000 0,-8.000-9.000 0,7.000 9.000 0,-6.000-7.000 0,8.000 6.000 0,-11.000-4.000 0,7.000 1.000 0,-10.000-2.000 0,14.000 5.000 0,-19.000-6.000 0,15.000 7.000 0,-12.000-5.000 0,13.000 5.000 0,2.000-1.000 0,-1.000 0.000 0,-8.000-1.000 0,10.000 1.000 0,-9.000 0.000 0,11.000 1.000 0,-2.000 2.000 0,0.000 0.000 0,0.000 0.000 0,-3.000 0.000 0,3.000 0.000 0,-3.000 0.000 0,5.000 0.000 0,1.000 0.000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5T06:41: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23883.000 4924.000 24575,'-23.000'3.000'0,"8.000"-3.000"0,-1.000 5.000 0,10.000-5.000 0,-6.000 5.000 0,5.000-5.000 0,-12.000 7.000 0,12.000-6.000 0,-8.000 4.000 0,10.000-3.000 0,-5.000 1.000 0,-19.000 9.000 0,13.000-7.000-4552,-17.000 8.000 4552,27.000-12.000-185,-13.000 8.000 185,12.000-7.000 0,-12.000 7.000 0,12.000-8.000 0,-12.000 10.000 0,12.000-7.000 0,-8.000 6.000 0,10.000-5.000 0,-5.000 2.000 0,4.000-3.000 0,-2.000 3.000 0,1.000-5.000 4499,4.000 4.000-4499,-9.000 3.000 238,5.000-3.000-238,-2.000 4.000 0,3.000-7.000 0,-3.000 8.000 0,2.000-6.000 0,-3.000 7.000 0,8.000-7.000 0,-10.000 7.000 0,10.000-5.000 0,-12.000 7.000 0,13.000-8.000 0,-11.000 10.000 0,8.000-6.000 0,-6.000 5.000 0,5.000-6.000 0,0.000-3.000-6784,-14.000 22.000 6784,10.000-16.000 0,-10.000 17.000-1149,14.000-19.000 1149,0.000 0.000-723,-5.000 14.000 723,6.000-13.000 0,-5.000 13.000 0,8.000-19.000 0,-6.000 19.000 0,6.000-15.000 0,-6.000 12.000 0,6.000-14.000 0,-3.000-1.000 0,3.000 1.000 0,-1.000-1.000 0,0.000 12.000 0,-1.000-9.000 0,0.000 14.000 0,1.000-17.000 0,2.000 6.000 0,0.000 1.000 0,2.000-2.000 5856,-2.000 2.000-5856,5.000-1.000 1619,-2.000-4.000-1619,4.000 14.000 0,-1.000-12.000 1181,-1.000 7.000-1181,0.000-8.000 0,-3.000-3.000 0,1.000 6.000 0,9.000 5.000 0,-10.000-6.000 0,12.000 12.000 0,-11.000-16.000 0,13.000 21.000 0,-10.000-19.000 0,7.000 12.000 0,-8.000-11.000 0,1.000-4.000 0,11.000 15.000 0,-10.000-13.000 0,7.000 6.000 0,-6.000-7.000 0,-5.000-4.000 0,4.000 5.000 0,9.000 6.000 0,-7.000-7.000-1354,14.000 10.000 1354,-17.000-9.000 0,22.000 11.000 0,-18.000-9.000 0,18.000 9.000 0,-20.000-13.000-6335,25.000 15.000 6335,-20.000-13.000 0,17.000 13.000 0,-17.000-13.000 0,-2.000-2.000-2119,15.000 6.000 1,1.000 0.000 2118,-8.000-5.000-1417,9.000 5.000 0,-2.000 0.000 1417,-14.000-6.000 405,5.000-1.000-405,35.000 16.000 0,-32.000-15.000 0,8.000 5.000 0,1.000 0.000 0,-1.000 2.000 167,-8.000-6.000-167,7.000 5.000 0,4.000 1.000 0,-2.000 0.000 0,-6.000-5.000-393,5.000 5.000 1,1.000-1.000 392,-4.000-4.000 440,-13.000-2.000-440,14.000 3.000-158,26.000 11.000 158,-31.000-13.000 1129,7.000 3.000 1,1.000 0.000-1130,-6.000-2.000 0,-4.000-3.000 0,18.000 8.000 0,2.000 0.000-1898,-16.000-8.000 1898,9.000 6.000 0,1.000 1.000 0,6.000-3.000 2025,-16.000-1.000-2025,25.000 6.000 0,3.000 0.000 0,-15.000-3.000 0,1.000 0.000 0,2.000 0.000 0,8.000 0.000-2295,-24.000-4.000 2295,23.000 3.000 0,8.000 1.000 0,1.000 0.000 0,-10.000 0.000-446,-6.000-3.000 0,10.000 2.000 0,1.000-1.000 0,-11.000-2.000 446,10.000-1.000 0,-5.000 2.000 0,12.000 3.000 0,1.000 0.000 0,-12.000-3.000 0,-13.000-5.000 0,-1.000 0.000 171,12.000 5.000 1,6.000 3.000 0,-5.000-3.000-172,-9.000-2.000 0,-6.000-2.000 0,4.000 1.000 0,3.000 1.000 0,13.000 1.000 0,1.000 0.000 0,-10.000-1.000 0,-8.000-4.000 0,-2.000 0.000 0,14.000 3.000 0,6.000 1.000 0,-7.000-1.000 0,-10.000-3.000 0,-6.000-1.000 1728,2.000-1.000-1728,16.000 3.000 0,14.000 0.000 0,-7.000 0.000 190,-22.000-2.000 1,0.000 0.000-191,24.000 2.000 0,10.000 0.000 0,-13.000 0.000 0,-8.000-3.000 0,3.000 2.000 0,10.000 0.000 0,-10.000 0.000-750,0.000-1.000 750,10.000 0.000 0,1.000 1.000 0,-15.000 1.000 0,-14.000-2.000 0,15.000 2.000-814,7.000-2.000 0,2.000-2.000 814,1.000 1.000 22,-3.000-1.000 1,0.000 0.000-23,-18.000 1.000 0,-6.000 0.000 0,-8.000-3.000 0,29.000 0.000 0,-4.000-2.000 0,-1.000 0.000 978,-2.000-1.000-978,16.000-1.000 0,-2.000 1.000 0,-26.000 5.000 0,8.000-6.000 0,10.000-2.000 0,-8.000 1.000 0,-1.000 1.000 0,12.000-3.000 0,1.000 0.000 0,-14.000 2.000 1909,-8.000 3.000-1909,21.000-4.000 0,1.000-1.000 0,-19.000 4.000 0,7.000-1.000 0,-2.000 1.000 0,-17.000 2.000 1620,-6.000 2.000-1620,14.000-4.000 0,1.000-2.000 3806,-11.000 4.000-3806,36.000-8.000-1216,-43.000 9.000 1216,7.000-2.000 0,7.000 0.000 0,-13.000-1.000 0,17.000-1.000 0,-21.000 2.000 4078,23.000-8.000-4078,-20.000 7.000-576,18.000-7.000 576,-22.000 10.000 0,17.000-8.000 0,-14.000 6.000 0,12.000-7.000 708,-16.000 9.000-708,16.000-8.000 0,-12.000 8.000-449,14.000-10.000 449,-16.000 11.000-503,27.000-18.000 503,-20.000 13.000 0,21.000-14.000 0,-26.000 15.000 0,28.000-20.000 0,-25.000 19.000 0,31.000-23.000 0,-35.000 27.000 566,11.000-8.000-566,13.000-6.000-5071,-18.000 9.000 5071,19.000-11.000 0,-20.000 11.000 1766,3.000-2.000-1766,31.000-11.000-2844,-26.000 8.000 2844,17.000-5.000 0,-21.000 10.000-1669,-8.000 2.000 1669,10.000-1.000 0,14.000-11.000 0,-11.000 11.000-374,13.000-13.000 374,-8.000 5.000 0,-16.000 8.000 0,14.000-9.000 0,1.000 0.000 0,-11.000 7.000 1334,23.000-14.000-1334,-23.000 11.000 0,-3.000 5.000 0,28.000-21.000 0,-27.000 19.000 0,24.000-17.000 444,-28.000 20.000-444,24.000-18.000 0,-20.000 15.000 643,15.000-12.000-643,-23.000 17.000-237,14.000-12.000 237,-11.000 11.000 0,9.000-9.000 0,-12.000 8.000 0,11.000-8.000 0,-8.000 7.000 0,11.000-10.000 0,-16.000 11.000 0,9.000-6.000 0,-8.000 6.000 4607,5.000-4.000-4607,-4.000 5.000 0,3.000-5.000 0,-3.000 3.000 5486,3.000-2.000-5486,-5.000 3.000 1087,6.000-1.000-1087,-7.000 1.000 0,7.000-1.000 0,-7.000 1.000 0,1.000 1.000 0,0.000 0.000 0,-1.000 0.000 0,-2.000 0.000 0,3.000-1.000 0,-3.000 1.000 0,0.000 0.000 0,2.000-9.000 0,-1.000 6.000 0,1.000-9.000 0,-2.000 12.000 0,0.000-5.000 0,0.000-10.000 0,0.000 7.000 0,0.000-13.000 0,0.000 14.000 0,0.000-14.000 0,0.000 15.000 0,0.000-10.000 0,0.000 15.000 0,0.000-2.000 0,-5.000-6.000 0,4.000 6.000 0,-8.000-8.000 0,8.000 10.000 0,-13.000-11.000 0,9.000 10.000 0,-9.000-10.000 0,10.000 11.000 0,-14.000-13.000 0,12.000 9.000-1142,-11.000-8.000 1142,10.000 9.000 0,3.000 3.000 0,-3.000-2.000 0,-14.000-22.000 0,11.000 18.000 0,-16.000-21.000 0,14.000 18.000 0,0.000 6.000 0,-1.000-6.000 0,-3.000 1.000 0,6.000 6.000 0,-12.000-13.000-1502,11.000 14.000 1502,-4.000-5.000 0,-14.000-5.000 0,9.000 8.000 0,-10.000-8.000 0,0.000 4.000 0,18.000 8.000 0,-11.000-6.000 0,-27.000-4.000 0,24.000 5.000-2602,-8.000 0.000 0,3.000 0.000 2602,12.000 3.000-1401,-9.000-2.000 0,0.000-1.000 1401,9.000 2.000-1352,-12.000-2.000 1,2.000 0.000 1351,18.000 7.000-762,-19.000-8.000 1,-1.000 0.000 761,14.000 5.000 0,-10.000-5.000 0,0.000 0.000 0,15.000 6.000-788,-37.000-17.000 788,31.000 16.000 1947,-22.000-13.000-1947,10.000 10.000 0,17.000 2.000 0,-35.000-10.000 0,-4.000 1.000-230,25.000 8.000 230,-24.000-10.000 0,2.000 3.000 0,28.000 13.000 0,-10.000-10.000 0,-21.000 1.000 0,-2.000-1.000 735,4.000-1.000-735,8.000 3.000 0,-9.000-1.000 0,10.000 2.000 0,1.000-2.000 0,-3.000 3.000 0,-13.000-2.000 0,-3.000 0.000 0,12.000 3.000-1046,10.000 1.000 0,0.000 1.000 1046,-8.000-1.000 0,-11.000-2.000 0,-4.000-1.000 0,4.000 1.000 0,15.000 3.000 455,-12.000-1.000-455,16.000 3.000 0,-11.000-2.000 0,-8.000 0.000 0,1.000 0.000 0,3.000 0.000 0,12.000 1.000 0,-1.000 0.000 0,1.000 0.000 0,-8.000 1.000 0,-11.000-2.000 0,-4.000 0.000 0,6.000 1.000 0,15.000 1.000-570,-5.000-1.000 570,12.000 2.000 0,-5.000-1.000 0,0.000-1.000 0,-7.000-1.000 0,1.000-1.000 0,8.000 2.000 0,9.000 2.000 0,-1.000 0.000-242,-18.000-2.000 1,-13.000-2.000 0,2.000 0.000 0,13.000 1.000 241,2.000-2.000 600,8.000 4.000 1,-7.000-1.000-601,2.000-1.000 0,-5.000-1.000 0,0.000-1.000 0,7.000 3.000 0,5.000 2.000 0,0.000-1.000 0,-20.000-3.000 0,-7.000-3.000 0,6.000 2.000 0,14.000 4.000 0,5.000 1.000 0,-10.000-4.000 0,5.000 1.000 0,-4.000 1.000 0,-7.000 2.000 0,2.000 0.000 0,-2.000-5.000-401,9.000 6.000 1,-6.000 0.000 0,11.000 0.000 400,14.000 1.000 1864,-28.000-3.000-1864,16.000 2.000 0,2.000 1.000 0,3.000-4.000 0,-7.000 4.000 0,2.000 0.000 0,15.000 0.000 985,3.000 0.000-985,-2.000 0.000 0,-22.000 3.000 0,23.000-3.000 0,-28.000 3.000 192,36.000-3.000-192,-27.000 2.000 0,24.000-2.000 1322,-21.000 3.000-1322,29.000-3.000 0,-4.000 0.000 2396,-2.000 0.000-2396,5.000 0.000 5377,-3.000 2.000-5377,3.000-1.000 0,4.000 1.000 0,-3.000-2.000 0,4.000 0.000 0</inkml:trace>
  <inkml:trace contextRef="#ctx0" brushRef="#br0">9379.000 15825.000 24575,'-5.000'-3.000'0,"0.000"0.000"0,-3.000 3.000 0,2.000 0.000 0,-6.000 0.000 0,6.000 0.000 0,-4.000 0.000 0,5.000 0.000 0,-3.000-2.000 0,2.000 1.000 0,-1.000-1.000 0,2.000 2.000 0,0.000 0.000 0,-1.000 0.000 0,1.000 0.000 0,0.000 0.000 0,0.000 0.000 0,0.000 0.000 0,-1.000 0.000 0,1.000 0.000 0,-2.000 0.000 0,1.000 0.000 0,-2.000 0.000 0,3.000 0.000 0,0.000 0.000 0,-2.000 0.000 0,1.000 0.000 0,-2.000 0.000 0,1.000 0.000 0,1.000 0.000 0,-2.000 0.000 0,3.000 0.000 0,-2.000 0.000 0,3.000 2.000 0,-3.000-1.000 0,4.000 1.000 0,-6.000-2.000 0,2.000 3.000 0,-3.000-3.000 0,5.000 2.000 0,0.000-2.000 0,0.000 3.000 0,0.000-3.000 0,-1.000 3.000 0,1.000-1.000 0,0.000-2.000 0,0.000 3.000 0,-5.000 1.000 0,4.000-3.000 0,-4.000 6.000 0,5.000-6.000 0,0.000 3.000 0,-5.000-1.000 0,3.000 0.000 0,0.000 1.000 0,2.000-3.000 0,2.000 4.000 0,-4.000-5.000 0,3.000 5.000 0,-3.000-5.000 0,5.000 5.000 0,-4.000-5.000 0,3.000 5.000 0,-1.000-4.000 0,1.000 3.000 0,-2.000-1.000 0,0.000 2.000 0,-1.000-2.000 0,3.000 1.000 0,-6.000 2.000 0,5.000-1.000 0,-6.000 0.000 0,3.000 4.000 0,1.000-7.000 0,-1.000 7.000 0,4.000-6.000 0,-4.000 5.000 0,3.000-3.000 0,-1.000 3.000 0,0.000-1.000 0,3.000-4.000 0,-1.000 4.000 0,-2.000-2.000 0,5.000 1.000 0,-5.000 4.000 0,4.000-5.000 0,-1.000 3.000 0,2.000-3.000 0,-2.000 2.000 0,1.000-1.000 0,-1.000 1.000 0,2.000-2.000 0,0.000 3.000 0,0.000-2.000 0,-3.000 1.000 0,3.000 0.000 0,-2.000-1.000 0,2.000 1.000 0,0.000 1.000 0,0.000-2.000 0,2.000 1.000 0,-2.000-2.000 0,5.000 0.000 0,-4.000 0.000 0,1.000 0.000 0,0.000 0.000 0,-1.000 1.000 0,3.000-4.000 0,-3.000 3.000 0,3.000-2.000 0,-3.000 2.000 0,1.000 0.000 0,0.000 2.000 0,-1.000-1.000 0,1.000 2.000 0,1.000-3.000 0,-3.000 0.000 0,5.000 0.000 0,-5.000 0.000 0,5.000-2.000 0,-2.000 1.000 0,0.000-1.000 0,1.000 0.000 0,-1.000-1.000 0,2.000 3.000 0,0.000-4.000 0,-2.000 6.000 0,2.000-7.000 0,-3.000 3.000 0,4.000-1.000 0,-1.000-1.000 0,-3.000 3.000 0,5.000-3.000 0,-3.000 1.000 0,3.000 0.000 0,-2.000-1.000 0,0.000 1.000 0,0.000 0.000 0,1.000 1.000 0,-1.000 0.000 0,0.000 2.000 0,0.000-5.000 0,0.000 5.000 0,0.000-5.000 0,0.000 5.000 0,0.000-5.000 0,1.000 3.000 0,-1.000-3.000 0,0.000 0.000 0,2.000 2.000 0,-1.000-1.000 0,3.000 3.000 0,-3.000-3.000 0,2.000 1.000 0,-3.000-2.000 0,-2.000 2.000 0,1.000-1.000 0,-1.000 1.000 0,2.000 0.000 0,0.000-1.000 0,0.000 1.000 0,3.000-2.000 0,-3.000 0.000 0,3.000 2.000 0,-3.000-1.000 0,0.000 4.000 0,0.000-5.000 0,0.000 2.000 0,3.000-2.000 0,-3.000 0.000 0,3.000 3.000 0,-3.000-3.000 0,2.000 3.000 0,-1.000-1.000 0,1.000-2.000 0,-2.000 3.000 0,12.000-1.000 0,-9.000-2.000 0,11.000 3.000 0,-14.000-1.000 0,12.000 1.000 0,-10.000 0.000 0,7.000-1.000 0,-8.000-2.000 0,-4.000 2.000 0,10.000 1.000 0,-8.000 0.000 0,8.000-1.000 0,-7.000-2.000 0,7.000 3.000 0,-5.000-3.000 0,5.000 2.000 0,-7.000-2.000 0,9.000 3.000 0,-6.000-3.000 0,6.000 2.000 0,-9.000-2.000 0,3.000 0.000 0,2.000 0.000 0,-2.000 0.000 0,2.000 0.000 0,-5.000 0.000 0,0.000 0.000 0,5.000 0.000 0,-4.000 0.000 0,4.000 0.000 0,-5.000 0.000 0,5.000 0.000 0,-4.000 0.000 0,4.000 0.000 0,-5.000 0.000 0,2.000 0.000 0,-1.000 0.000 0,1.000 0.000 0,-2.000 0.000 0,3.000-2.000 0,-3.000 2.000 0,3.000-3.000 0,-3.000 1.000 0,4.000-1.000 0,-2.000 0.000 0,2.000 1.000 0,-3.000 2.000 0,5.000-5.000 0,-4.000 4.000 0,8.000-6.000 0,-10.000 4.000 0,9.000-2.000 0,-9.000 0.000 0,6.000 2.000 0,-8.000 1.000 0,7.000-3.000 0,-4.000 4.000 0,4.000-6.000 0,-3.000 4.000 0,-1.000 0.000 0,1.000-1.000 0,1.000 1.000 0,-3.000 0.000 0,0.000-2.000 0,5.000 0.000 0,-6.000 2.000 0,5.000-4.000 0,-4.000 4.000 0,0.000-2.000 0,1.000-1.000 0,-1.000 3.000 0,-2.000-1.000 0,1.000 1.000 0,3.000-5.000 0,-3.000 3.000 0,6.000-1.000 0,-10.000 2.000 0,5.000 3.000 0,-2.000-6.000 0,-1.000 4.000 0,1.000-5.000 0,-1.000 5.000 0,-2.000-1.000 0,3.000-1.000 0,-1.000 1.000 0,-1.000-5.000 0,1.000 5.000 0,0.000-8.000 0,-1.000 6.000 0,1.000-4.000 0,-2.000 5.000 0,0.000-5.000 0,0.000 4.000 0,0.000-4.000 0,0.000 0.000 0,0.000 4.000 0,-2.000-4.000 0,1.000 5.000 0,-4.000-3.000 0,5.000 3.000 0,-5.000-3.000 0,5.000 3.000 0,-5.000-5.000 0,5.000 4.000 0,-5.000-4.000 0,4.000 5.000 0,-6.000-10.000 0,6.000 8.000 0,-6.000-8.000 0,7.000 10.000 0,-5.000-5.000 0,5.000 4.000 0,-5.000-4.000 0,4.000 5.000 0,-3.000-3.000 0,3.000 3.000 0,-3.000-1.000 0,3.000 2.000 0,-1.000 1.000 0,-1.000 0.000 0,3.000-2.000 0,-7.000 3.000 0,6.000-4.000 0,-9.000 1.000 0,7.000 0.000 0,-5.000 0.000 0,6.000 0.000 0,-3.000 2.000 0,4.000-2.000 0,-3.000 4.000 0,1.000-3.000 0,-2.000 3.000 0,-1.000-1.000 0,4.000 0.000 0,-3.000 1.000 0,2.000-1.000 0,-2.000 2.000 0,-3.000 0.000 0,3.000 0.000 0,-3.000-3.000 0,3.000 3.000 0,0.000-2.000 0,-1.000 2.000 0,4.000-3.000 0,-3.000 3.000 0,2.000-3.000 0,0.000 1.000 0,-1.000 1.000 0,3.000-3.000 0,-4.000 3.000 0,5.000-3.000 0,-5.000 3.000 0,5.000-4.000 0,-5.000 5.000 0,4.000-5.000 0,-3.000 5.000 0,1.000-3.000 0,-2.000 3.000 0,2.000-2.000 0,-2.000 1.000 0,2.000-1.000 0,-2.000 2.000 0,2.000-2.000 0,-1.000 1.000 0,1.000-1.000 0,-2.000 2.000 0,-1.000 0.000 0,1.000 0.000 0,0.000 0.000 0,0.000 0.000 0,0.000 0.000 0,-1.000 0.000 0,-1.000 0.000 0,1.000 0.000 0,-1.000-2.000 0,1.000 1.000 0,-1.000-1.000 0,1.000 2.000 0,-1.000 0.000 0,1.000 0.000 0,1.000 0.000 0,2.000 0.000 0,1.000 0.000 0</inkml:trace>
  <inkml:trace contextRef="#ctx0" brushRef="#br0">17595.000 10264.000 24575,'10.000'0.000'0,"-2.000"0.000"0,-1.000 0.000 0,-2.000 0.000 0,1.000 0.000 0,-4.000 2.000 0,10.000 4.000 0,-8.000-1.000 0,8.000 3.000 0,-7.000-3.000 0,0.000-2.000 0,5.000 6.000 0,-4.000-5.000 0,9.000 12.000 0,-9.000-9.000 0,4.000 5.000 0,-5.000-7.000 0,0.000 0.000 0,4.000 7.000 0,-2.000-5.000 0,2.000 5.000 0,-3.000-7.000 0,-4.000 0.000 0,10.000 9.000 0,-8.000-6.000 0,8.000 6.000 0,-9.000-9.000 0,2.000 0.000 0,0.000 7.000 0,0.000-5.000 0,1.000 5.000 0,-2.000-7.000 0,1.000 7.000 0,1.000-5.000 0,1.000 5.000 0,-4.000-7.000 0,4.000 5.000 0,-4.000-6.000 0,2.000 5.000 0,0.000-9.000 0,-4.000 5.000 0,3.000-5.000 0,-1.000 5.000 0,2.000-5.000 0,0.000 5.000 0,0.000-4.000 0,-2.000 3.000 0,2.000-3.000 0,-2.000 1.000 0,2.000-2.000 0,0.000 0.000 0,2.000-2.000 0,-1.000-1.000 0,1.000 0.000 0,-2.000-2.000 0,1.000 5.000 0,5.000-7.000 0,-4.000 3.000 0,8.000-3.000 0,-10.000 4.000 0,16.000-9.000 0,-12.000 8.000 0,12.000-6.000 0,-13.000 3.000 0,2.000 6.000 0,18.000-15.000 0,-15.000 10.000 0,13.000-6.000 0,-12.000 3.000 0,-5.000 5.000 0,29.000-15.000 0,-25.000 11.000-2067,24.000-8.000 2067,-27.000 10.000-6099,27.000-11.000 6099,-24.000 12.000 0,15.000-9.000-3272,-11.000 9.000 3272,-9.000-1.000 0,29.000-6.000 0,-27.000 6.000 0,15.000-2.000 0,-10.000 4.000 0,-6.000 1.000 0,24.000-5.000 0,-21.000 5.000 0,16.000-4.000 610,-22.000 4.000-610,6.000 0.000 0,3.000-2.000 0,-5.000 5.000 4647,9.000-5.000-4647,-13.000 5.000 5174,10.000-5.000-5174,-9.000 4.000 0,5.000-1.000 0,-7.000 2.000 0,7.000-2.000 817,-5.000-1.000-817,5.000 0.000 190,-7.000 1.000-190,5.000-3.000 0,-4.000 4.000 0,4.000-4.000 0,-5.000 3.000 0,0.000 1.000 0,7.000-6.000 0,-5.000 6.000 0,2.000-6.000 0,-4.000 7.000 0,-2.000-2.000 0,2.000-1.000 0,4.000 0.000 0,-2.000 0.000 0,2.000 1.000 0,-6.000 0.000 0,2.000 1.000 0,-2.000-1.000 0,2.000 2.000 0,-2.000 0.000 0,-1.000 0.000 0</inkml:trace>
  <inkml:trace contextRef="#ctx0" brushRef="#br0">8582.000 14003.000 24575,'0.000'8.000'0,"0.000"0.000"0,0.000-3.000 0,0.000 0.000 0,0.000 0.000 0,0.000 0.000 0,-2.000 3.000 0,1.000-3.000 0,-1.000 3.000 0,0.000-3.000 0,-1.000 4.000 0,0.000-2.000 0,-2.000 5.000 0,2.000-7.000 0,-2.000 12.000 0,0.000-12.000 0,0.000 11.000 0,2.000-13.000 0,-6.000 16.000 0,7.000-11.000 0,-7.000 9.000 0,6.000-8.000 0,-2.000-3.000 0,-3.000 13.000 0,2.000-11.000 0,-3.000 13.000 0,5.000-14.000 0,-7.000 14.000 0,6.000-14.000 0,-4.000 12.000 0,3.000-13.000 0,-3.000 15.000 0,2.000-13.000 0,0.000 8.000 0,0.000-8.000 0,6.000-2.000 0,-4.000 1.000 0,-4.000 9.000 0,4.000-5.000 0,-9.000 8.000-2712,10.000-11.000 2712,-3.000-1.000-5886,-9.000 19.000 5886,9.000-14.000 0,-11.000 15.000-2516,10.000-13.000 2516,2.000-7.000-1561,-18.000 34.000 1561,16.000-26.000 0,-14.000 25.000 0,12.000-24.000-1788,-15.000 23.000 1788,12.000-17.000 0,-11.000 16.000 367,18.000-30.000-367,-1.000 4.000-968,-12.000 19.000 968,10.000-18.000 0,-10.000 17.000-926,9.000-18.000 926,6.000-2.000 0,-19.000 20.000 0,19.000-18.000 0,-15.000 11.000 798,14.000-13.000-798,0.000-4.000 2619,-1.000 4.000-2619,-12.000 16.000 505,11.000-16.000-505,-9.000 16.000 1788,7.000-12.000-1788,4.000-9.000 0,-18.000 34.000 0,16.000-30.000 0,-11.000 21.000 0,13.000-18.000 2003,-1.000-3.000-2003,-11.000 24.000 0,12.000-21.000 0,-7.000 14.000 0,6.000-10.000 0,2.000-5.000 0,-11.000 17.000 0,9.000-15.000 0,-6.000 10.000 4403,6.000-11.000-4403,-9.000 14.000 0,11.000-15.000 3874,-8.000 8.000-3874,9.000-12.000 0,-2.000-1.000 0,-2.000 10.000 0,1.000-8.000 0,1.000 6.000 0,0.000-9.000 0,0.000 7.000 0,1.000-5.000 0,-5.000 11.000 0,8.000-11.000 0,-6.000 5.000 0,6.000-7.000 0,-1.000 0.000 0,2.000 1.000 0,0.000-1.000 0,0.000 0.000 0,-2.000 0.000 0,1.000 0.000 0,-3.000 2.000 0,3.000-1.000 0,-4.000 1.000 0,5.000-1.000 0,-2.000-1.000 0,2.000 0.000 0,-7.000 7.000 0,5.000-5.000 0,-7.000 5.000 0,6.000-7.000 0,-7.000 9.000 0,4.000-7.000 0,-4.000 7.000 0,7.000-8.000 0,-4.000 3.000 0,4.000-2.000 0,-5.000 2.000 0,5.000-4.000 0,-6.000 5.000 0,7.000-4.000 0,-7.000 2.000 0,6.000-2.000 0,-2.000-2.000 0,0.000 3.000 0,-3.000 3.000 0,2.000-4.000 0,-1.000 6.000 0,2.000-8.000 0,2.000 2.000 0,-6.000 2.000 0,4.000-2.000 0,-4.000 4.000 0,6.000-5.000 0,-2.000 0.000 0,2.000 0.000 0,0.000-2.000 0,1.000-1.000 0</inkml:trace>
  <inkml:trace contextRef="#ctx0" brushRef="#br0">7912.000 14111.000 24575,'0.000'22.000'0,"0.000"-1.000"0,0.000-15.000 0,0.000 13.000 0,0.000-9.000 0,0.000 7.000 0,0.000-9.000 0,0.000 13.000 0,0.000-12.000 0,0.000 21.000 0,0.000-23.000 0,0.000 7.000 0,2.000 12.000 0,-2.000-16.000 0,3.000 16.000 0,-3.000-7.000 0,0.000-11.000-6784,2.000 38.000 6784,-2.000-32.000-275,3.000 19.000 275,-3.000-18.000 0,0.000-6.000 0,2.000 6.000 0,-1.000 18.000 0,1.000-20.000 0,-2.000 20.000 0,0.000-23.000 0,0.000-2.000 0,0.000 4.000 0,2.000 14.000 0,-1.000-11.000-368,1.000 14.000 368,-2.000-15.000 6465,0.000-2.000-6465,2.000 23.000 0,-1.000-22.000-4843,1.000 24.000 4843,-2.000-27.000-4861,0.000 30.000 4861,0.000-24.000-374,2.000 14.000 374,-1.000-18.000 0,1.000-3.000 0,1.000 26.000 0,-3.000-19.000 0,2.000 21.000 0,1.000-27.000 0,2.000 33.000-651,-2.000-30.000 651,2.000 27.000 0,-3.000-28.000 4353,1.000-3.000-4353,4.000 24.000 0,-3.000-23.000-1807,2.000 22.000 1807,-5.000-25.000 0,8.000 26.000 0,-7.000-23.000-513,7.000 22.000 513,-9.000-25.000 4670,5.000 14.000-4670,-4.000-13.000 0,3.000 6.000 0,-3.000-7.000 0,1.000-1.000 0,3.000 17.000 0,-2.000-11.000 0,2.000 14.000 0,0.000-16.000 0,-3.000 14.000 0,1.000-13.000 0,2.000 12.000 0,-5.000-14.000 0,5.000 13.000 0,-4.000-12.000 0,3.000 6.000 3708,-3.000-11.000-3708,1.000 3.000 910,-2.000-2.000-910,2.000 10.000 370,-1.000-9.000-370,1.000 10.000 0,0.000-11.000 0,-1.000 1.000 0,3.000 5.000 0,-3.000-5.000 0,1.000 5.000 0,1.000-7.000 0,-3.000 0.000 0,5.000 7.000 0,-5.000-5.000 0,5.000 2.000 0,-5.000-2.000 0,3.000-3.000 0,1.000 10.000 0,-3.000-7.000 0,6.000 5.000 0,-6.000-7.000 0,3.000 2.000 0,-3.000-1.000 0,1.000 1.000 0,0.000-2.000 0,-1.000 0.000 0,4.000 1.000 0,-3.000 1.000 0,1.000-1.000 0,4.000 6.000 0,-6.000-6.000 0,6.000 4.000 0,-6.000-5.000 0,5.000 4.000 0,-2.000-2.000 0,1.000 2.000 0,-1.000-4.000 0,-1.000-2.000 0,0.000 2.000 0,2.000-5.000 0,-5.000 5.000 0,5.000-5.000 0,-2.000 5.000 0,2.000-4.000 0,0.000 1.000 0,-2.000-2.000 0,-1.000 0.000 0</inkml:trace>
  <inkml:trace contextRef="#ctx0" brushRef="#br0">10191.000 13895.000 24575,'6.000'2.000'0,"1.000"-1.000"0,-7.000 3.000 0,2.000-1.000 0,-2.000 2.000 0,0.000 0.000 0,0.000 1.000 0,0.000-1.000 0,0.000 0.000 0,0.000 0.000 0,0.000 2.000 0,0.000-1.000 0,0.000 1.000 0,0.000-1.000 0,0.000-1.000 0,-2.000 4.000 0,1.000-2.000 0,-3.000 2.000 0,3.000-4.000 0,-1.000 0.000 0,-3.000 7.000 0,4.000-5.000 0,-6.000 7.000 0,7.000-8.000 0,-7.000 6.000 0,6.000-6.000 0,-4.000 4.000 0,3.000-5.000 0,1.000 0.000 0,-6.000 5.000 0,6.000-4.000 0,-6.000 4.000 0,4.000-5.000 0,-4.000 5.000 0,3.000-4.000 0,-3.000 4.000 0,7.000-5.000 0,-5.000-2.000 0,2.000 6.000 0,-2.000-5.000 0,2.000 5.000 0,-1.000-4.000 0,1.000 5.000 0,-3.000-4.000 0,4.000 4.000 0,-5.000-3.000 0,5.000-1.000 0,-4.000 1.000 0,5.000-1.000 0,-4.000-4.000 0,5.000 3.000 0,-3.000-2.000 0,1.000 2.000 0,2.000 0.000 0,-7.000 2.000 0,5.000-1.000 0,-4.000-1.000 0,5.000 0.000 0,-6.000 0.000 0,6.000 1.000 0,-6.000 1.000 0,6.000-2.000 0,-3.000 0.000 0,3.000 0.000 0,-3.000-2.000 0,3.000 2.000 0,1.000-5.000 0,3.000 3.000 0,2.000-3.000 0,0.000 0.000 0,0.000 0.000 0,-2.000 2.000 0,2.000-2.000 0,-3.000 3.000 0,4.000-3.000 0,-1.000 0.000 0,0.000 0.000 0,7.000 2.000 0,-3.000-1.000 0,10.000 1.000 0,-10.000-2.000 0,5.000 0.000 0,-8.000 0.000 0,2.000 0.000 0,3.000 2.000 0,-4.000-1.000 0,5.000 1.000 0,-4.000-2.000 0,-3.000 0.000 0,10.000 0.000 0,-6.000-2.000-6784,17.000 1.000 6784,-13.000-1.000 0,8.000 2.000-1582,-10.000 0.000 1582,-3.000 0.000 0,15.000 0.000 0,-14.000 0.000-97,14.000 0.000 97,-17.000 0.000 0,11.000 0.000 0,-10.000 0.000 5952,7.000 0.000-5952,-9.000 0.000 2347,0.000 0.000-2347,1.000 0.000 164,-1.000 0.000-164,0.000 0.000 0,0.000 0.000 0,-5.000 0.000 0,0.000 0.000 0</inkml:trace>
  <inkml:trace contextRef="#ctx0" brushRef="#br0">10185.000 14226.000 24575,'8.000'-3.000'0,"-1.000"1.000"0,-2.000 0.000 0,0.000-1.000 0,7.000-5.000 0,-5.000 5.000 0,5.000-4.000 0,-7.000 4.000 0,11.000-7.000 0,-8.000 4.000 0,9.000-2.000 0,-7.000 1.000 0,-4.000 4.000 0,4.000-5.000 0,13.000-6.000 0,-13.000 6.000-3470,17.000-8.000 3470,-20.000 12.000 0,2.000-3.000 0,12.000-7.000 0,-12.000 6.000 0,19.000-11.000 0,-21.000 13.000 0,19.000-11.000 0,-18.000 10.000 0,11.000-8.000 0,-14.000 10.000 0,7.000-5.000 0,-5.000 6.000 3470,3.000-5.000-3470,-1.000 4.000 0,-5.000 1.000 0,5.000-3.000 0,8.000-5.000 0,-9.000 7.000-457,11.000-9.000 457,-11.000 11.000 0,-3.000-2.000 0,25.000-14.000-1836,-22.000 10.000 1836,20.000-10.000 0,-18.000 12.000 0,-4.000 1.000 0,15.000-11.000 0,-13.000 12.000 415,9.000-9.000-415,-12.000 11.000 0,2.000-4.000 0,-1.000 1.000 0,1.000-1.000 0,1.000-1.000 1878,-3.000 5.000-1878,3.000-4.000 0,-3.000 4.000 0,2.000-2.000 0,-3.000-1.000 0,5.000 1.000 0,-6.000 0.000 0,9.000-2.000 0,-6.000 1.000 0,4.000 1.000 0,-7.000 0.000 0,1.000 4.000 0,8.000-10.000 0,-4.000 8.000 0,8.000-10.000 0,-10.000 9.000 0,6.000-6.000 0,-6.000 7.000 0,1.000-4.000 0,0.000 6.000 0,-3.000-3.000 0,10.000-1.000 0,-7.000-1.000 0,7.000-2.000 0,-8.000 5.000 0,6.000-1.000 0,-8.000 1.000 0,5.000 0.000 0,-6.000 1.000 0,-1.000-1.000 0,1.000 3.000 0,-3.000-3.000 0</inkml:trace>
  <inkml:trace contextRef="#ctx0" brushRef="#br0">13655.000 8187.000 24575,'7.000'15.000'0,"-4.000"-6.000"0,4.000 1.000 0,-6.000-6.000 0,6.000 4.000 0,-6.000-2.000 0,6.000 1.000 0,-5.000 0.000 0,1.000-3.000 0,2.000 3.000 0,-5.000-2.000 0,5.000 0.000 0,-2.000 5.000 0,2.000-4.000 0,0.000 4.000 0,0.000-1.000 0,0.000 0.000 0,0.000 4.000 0,1.000-6.000 0,1.000 10.000 0,-1.000-7.000 0,3.000 9.000 0,-5.000-10.000 0,3.000 0.000 0,-5.000-1.000 0,1.000-3.000 0,2.000 3.000 0,2.000 4.000 0,-1.000-6.000 0,4.000 9.000 0,-7.000-10.000 0,8.000 10.000 0,-8.000-9.000 0,8.000 6.000 0,-8.000-7.000 0,6.000 7.000 0,-2.000-5.000 0,0.000 5.000 0,-2.000-7.000 0,-3.000 5.000 0,1.000-4.000 0,2.000 2.000 0,-5.000-4.000 0,5.000-3.000 0,-4.000 6.000 0,3.000-6.000 0,-1.000 3.000 0,2.000-4.000 0,0.000 0.000 0,5.000-2.000 0,-6.000-1.000 0,7.000-2.000 0,-7.000 0.000 0,17.000-12.000 0,-13.000 9.000 0,11.000-9.000 0,-9.000 10.000-1738,-4.000 1.000 1738,4.000-2.000 0,13.000-11.000 0,-13.000 13.000 0,13.000-13.000 0,-16.000 16.000 0,1.000-2.000 0,16.000-9.000 0,-10.000 6.000-912,10.000-6.000 912,-14.000 9.000 0,0.000 0.000 0,19.000-10.000 0,-17.000 8.000 0,18.000-8.000 0,-24.000 12.000 0,27.000-11.000 0,-20.000 9.000-3576,22.000-12.000 3576,-23.000 12.000-2441,25.000-12.000 2441,-21.000 12.000 0,17.000-9.000 0,-25.000 11.000 604,-1.000 0.000-604,19.000-6.000 0,-16.000 5.000 0,20.000-6.000 0,-23.000 7.000 0,14.000-6.000 0,-13.000 7.000 0,13.000-7.000 0,-15.000 8.000 0,15.000-8.000 0,-13.000 5.000 0,8.000-3.000 0,-8.000 4.000 0,-3.000 1.000 4555,3.000 1.000-4555,8.000-8.000 0,-8.000 7.000 0,13.000-7.000 0,-14.000 9.000 877,9.000-7.000 0,-11.000 5.000 0,4.000-2.000 0</inkml:trace>
  <inkml:trace contextRef="#ctx0" brushRef="#br0">10856.000 15342.000 24575,'-2.000'10.000'0,"1.000"-2.000"0,-1.000 0.000 0,2.000-3.000 0,-2.000 0.000 0,1.000 0.000 0,-3.000 0.000 0,3.000 5.000 0,-1.000-4.000 0,-1.000 4.000 0,3.000-5.000 0,-5.000 4.000 0,5.000-2.000 0,-3.000 2.000 0,3.000-4.000 0,0.000 1.000 0,-2.000 3.000 0,1.000-3.000 0,-1.000 4.000 0,2.000-5.000 0,0.000 12.000 0,0.000-9.000 0,-2.000 10.000 0,1.000-12.000 0,-1.000 2.000 0,2.000 3.000 0,0.000-4.000 0,0.000 5.000 0,-2.000-7.000 0,1.000 10.000 0,-1.000-8.000 0,-1.000 9.000 0,3.000-10.000 0,-2.000 6.000 0,2.000-6.000 0,-3.000 4.000 0,3.000-5.000 0,-3.000 0.000 0,3.000 5.000 0,0.000-4.000 0,-2.000 4.000 0,1.000-5.000 0,-3.000 9.000 0,3.000-6.000 0,-3.000 6.000 0,3.000-9.000 0,-4.000 5.000 0,5.000-4.000 0,-2.000 4.000 0,-1.000-3.000 0,3.000-1.000 0,-3.000 1.000 0,3.000-2.000 0,0.000 0.000 0,0.000 0.000 0,0.000 0.000 0,0.000 1.000 0,0.000-1.000 0,3.000 0.000 0,2.000 11.000 0,-2.000-8.000 0,4.000 13.000 0,-6.000-14.000 0,1.000 2.000 0,0.000 3.000 0,-1.000-5.000 0,3.000 7.000 0,-3.000-8.000 0,3.000 6.000 0,-3.000-6.000 0,1.000 4.000 0,-2.000-5.000 0,2.000 2.000 0,-1.000-1.000 0,1.000 1.000 0,1.000-2.000 0,-3.000 1.000 0,2.000-1.000 0,-2.000 0.000 0,0.000 5.000 0,0.000-4.000 0,0.000 3.000 0,0.000 3.000 0,0.000-5.000 0,0.000 5.000 0,0.000-7.000 0,0.000 0.000 0,0.000 0.000 0,0.000-2.000 0,0.000 0.000 0</inkml:trace>
  <inkml:trace contextRef="#ctx0" brushRef="#br0">10689.000 16268.000 24575,'3.000'-5.000'0,"1.000"2.000"0,-1.000 1.000 0,2.000 2.000 0,1.000 0.000 0,1.000-2.000 0,-1.000 1.000 0,1.000-1.000 0,0.000 2.000 0,-1.000 0.000 0,4.000 0.000 0,-5.000 0.000 0,7.000-3.000 0,-5.000 3.000 0,2.000-3.000 0,-4.000 3.000 0,5.000 0.000 0,-4.000 0.000 0,4.000-2.000 0,-5.000 2.000 0,0.000-3.000 0,0.000 3.000 0,1.000 0.000 0,3.000 0.000 0,-3.000 0.000 0,4.000-2.000 0,-5.000 1.000 0,7.000-1.000 0,-5.000 2.000 0,5.000-2.000 0,-7.000 1.000 0,5.000-1.000 0,-4.000 0.000 0,4.000 1.000 0,-5.000-1.000 0,0.000 2.000 0,2.000-3.000 0,-1.000 0.000 0,1.000 1.000 0,1.000-3.000 0,-3.000 4.000 0,3.000-1.000 0,-1.000-3.000 0,-1.000 4.000 0,-1.000-3.000 0,-3.000 4.000 0</inkml:trace>
  <inkml:trace contextRef="#ctx0" brushRef="#br0">10632.000 16339.000 24575,'3.000'13.000'0,"2.000"-1.000"0,-5.000-7.000 0,2.000 5.000 0,-2.000-4.000 0,0.000 4.000 0,0.000-5.000 0,0.000 0.000 0,0.000 0.000 0,3.000 7.000 0,-3.000-5.000 0,3.000 5.000 0,-3.000-7.000 0,2.000 5.000 0,-2.000-4.000 0,5.000 4.000 0,-4.000-5.000 0,3.000 2.000 0,-3.000-1.000 0,3.000-1.000 0,-3.000 2.000 0,3.000-6.000 0,-1.000 6.000 0,2.000-6.000 0,0.000 1.000 0,1.000-2.000 0,-4.000 2.000 0,3.000-1.000 0,-2.000 1.000 0,2.000-2.000 0,0.000 0.000 0,0.000 0.000 0,0.000-2.000 0,0.000 1.000 0,0.000-1.000 0,1.000 2.000 0,-4.000-3.000 0,3.000 3.000 0,-2.000-3.000 0,2.000 3.000 0,0.000 0.000 0,0.000 0.000 0,0.000 0.000 0,0.000 0.000 0,1.000 0.000 0,1.000 0.000 0,-1.000 0.000 0,1.000 0.000 0,0.000 0.000 0,-1.000-2.000 0,1.000 2.000 0,-1.000-3.000 0,1.000 3.000 0,-1.000 0.000 0,1.000 0.000 0,-2.000 0.000 0,0.000 0.000 0,5.000-2.000 0,-4.000 1.000 0,4.000-1.000 0,-5.000 2.000 0,0.000 0.000 0,5.000 0.000 0,-4.000 0.000 0,4.000 0.000 0,-5.000 0.000 0,0.000 0.000 0,0.000 0.000 0,0.000 0.000 0,0.000 0.000 0,0.000 0.000 0,1.000 2.000 0,3.000-1.000 0,-5.000 3.000 0,5.000-3.000 0,-6.000 4.000 0,5.000-3.000 0,-3.000 4.000 0,3.000-1.000 0,-3.000-2.000 0,0.000 1.000 0,-2.000-1.000 0,1.000 2.000 0,-1.000 0.000 0,0.000 0.000 0,2.000 0.000 0,-3.000 5.000 0,1.000-4.000 0,2.000 4.000 0,-5.000 2.000 0,3.000-5.000 0,-3.000 5.000 0,0.000-7.000 0,0.000 7.000 0,0.000-5.000 0,-3.000 5.000 0,3.000-7.000 0,-3.000 2.000 0,3.000-1.000 0,0.000 1.000 0,-2.000 5.000 0,2.000-5.000 0,-5.000 5.000 0,4.000-7.000 0,-3.000 5.000 0,3.000-4.000 0,-4.000 4.000 0,5.000-5.000 0,-5.000 0.000 0,2.000-2.000 0,1.000 1.000 0,-3.000-1.000 0,2.000 2.000 0,0.000 0.000 0,-1.000 0.000 0,1.000 1.000 0,-3.000-1.000 0,4.000 0.000 0,-3.000-2.000 0,2.000-1.000 0,0.000 0.000 0,-4.000 1.000 0,4.000 0.000 0,-2.000 1.000 0,-2.000-3.000 0,3.000 1.000 0,-1.000 0.000 0,-2.000-1.000 0,4.000 1.000 0,-5.000-2.000 0,1.000 0.000 0,1.000 0.000 0,-2.000 0.000 0,-2.000 0.000 0,4.000 0.000 0,-4.000 0.000 0,5.000 0.000 0,-5.000 0.000 0,4.000 0.000 0,-4.000 0.000 0,5.000 0.000 0,-3.000 0.000 0,3.000 0.000 0,-3.000 0.000 0,3.000 0.000 0,0.000 0.000 0,0.000 0.000 0,-1.000-2.000 0,3.000 1.000 0,1.000-1.000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5T06:44: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9886.000 16641.000 24575,'-5.000'-3.000'0,"0.000"1.000"0,-1.000 2.000 0,1.000 0.000 0,0.000 0.000 0,2.000-3.000 0,-2.000 3.000 0,3.000-3.000 0,-4.000 3.000 0,1.000 0.000 0,0.000 0.000 0,0.000 0.000 0,0.000 0.000 0,-1.000 0.000 0,1.000 0.000 0,0.000 0.000 0,0.000 0.000 0,0.000 0.000 0,2.000 3.000 0,-2.000-3.000 0,2.000 2.000 0,-2.000-2.000 0,0.000 3.000 0,-3.000-3.000 0,3.000 3.000 0,-3.000-1.000 0,3.000-2.000 0,0.000 5.000 0,-1.000-4.000 0,1.000 1.000 0,0.000 0.000 0,0.000 1.000 0,0.000 0.000 0,-1.000-1.000 0,-1.000 3.000 0,1.000-2.000 0,-1.000 4.000 0,1.000-4.000 0,1.000 2.000 0,0.000-2.000 0,0.000-1.000 0,0.000 3.000 0,-1.000-2.000 0,-1.000 2.000 0,1.000 0.000 0,-1.000 0.000 0,2.000 0.000 0,-1.000-2.000 0,-4.000 6.000 0,4.000-7.000 0,-4.000 7.000 0,5.000-6.000 0,-2.000 4.000 0,1.000-1.000 0,-2.000 1.000 0,3.000-4.000 0,2.000 2.000 0,-6.000 2.000 0,5.000-1.000 0,-6.000 4.000 0,5.000-5.000 0,-5.000 5.000 0,4.000-4.000 0,-4.000 4.000 0,5.000-5.000 0,-3.000 2.000 0,5.000-1.000 0,-4.000-1.000 0,6.000 0.000 0,-3.000 0.000 0,1.000-2.000 0,0.000 4.000 0,-2.000-2.000 0,5.000 1.000 0,-5.000-1.000 0,5.000 0.000 0,-5.000-3.000 0,4.000 4.000 0,-1.000-1.000 0,0.000-3.000 0,1.000 3.000 0,-1.000-2.000 0,-1.000 2.000 0,3.000 2.000 0,-2.000-1.000 0,2.000 4.000 0,0.000-5.000 0,0.000 3.000 0,-3.000 4.000 0,3.000-5.000 0,-3.000 5.000 0,3.000-7.000 0,0.000 7.000 0,0.000-6.000 0,0.000 6.000 0,0.000-7.000 0,0.000 3.000 0,3.000-2.000 0,-3.000 1.000 0,3.000-2.000 0,-1.000 0.000 0,-2.000 0.000 0,5.000-2.000 0,-5.000 2.000 0,5.000 0.000 0,-4.000 0.000 0,3.000 3.000 0,-1.000-3.000 0,2.000-2.000 0,-2.000 1.000 0,2.000-1.000 0,-3.000 2.000 0,3.000 0.000 0,3.000 1.000 0,-2.000-1.000 0,1.000 0.000 0,0.000 2.000 0,-1.000-3.000 0,1.000 0.000 0,-4.000-2.000 0,4.000 1.000 0,-4.000 0.000 0,5.000-1.000 0,-3.000-2.000 0,0.000 0.000 0,0.000 0.000 0,0.000 3.000 0,0.000-3.000 0,1.000 3.000 0,-1.000-3.000 0,0.000 2.000 0,0.000-2.000 0,2.000 5.000 0,-1.000-4.000 0,4.000 3.000 0,-5.000-3.000 0,3.000 3.000 0,-1.000-3.000 0,-1.000 3.000 0,1.000-3.000 0,-2.000 1.000 0,3.000 0.000 0,-3.000-1.000 0,3.000 1.000 0,-3.000-2.000 0,0.000 3.000 0,0.000-3.000 0,0.000 2.000 0,0.000-2.000 0,1.000 0.000 0,-1.000 0.000 0,0.000 0.000 0,0.000 0.000 0,0.000 0.000 0,-2.000 3.000 0,1.000-3.000 0,-1.000 2.000 0,2.000-2.000 0,3.000 0.000 0,-3.000 0.000 0,3.000 0.000 0,-3.000 0.000 0,2.000 0.000 0,-1.000 0.000 0,1.000 0.000 0,-1.000-2.000 0,-1.000 2.000 0,4.000-3.000 0,-2.000 3.000 0,2.000-2.000 0,-4.000 1.000 0,5.000-3.000 0,-4.000 3.000 0,4.000-3.000 0,-5.000 1.000 0,5.000-2.000 0,-4.000 2.000 0,4.000-2.000 0,-5.000 4.000 0,7.000-6.000 0,-5.000 4.000 0,7.000-2.000 0,-11.000 0.000 0,4.000 5.000 0,-2.000-5.000 0,1.000 4.000 0,1.000-3.000 0,-2.000 3.000 0,0.000-3.000 0,5.000 1.000 0,-4.000 0.000 0,4.000-2.000 0,-5.000 5.000 0,0.000-5.000 0,5.000 0.000 0,-4.000 1.000 0,4.000-3.000 0,-5.000 5.000 0,0.000-1.000 0,5.000-7.000 0,-4.000 9.000 0,4.000-6.000 0,-5.000 4.000 0,0.000 1.000 0,2.000-4.000 0,-1.000 1.000 0,1.000 2.000 0,-4.000-1.000 0,4.000 1.000 0,-3.000 0.000 0,1.000-2.000 0,-1.000 2.000 0,1.000-4.000 0,1.000 1.000 0,1.000-1.000 0,-4.000 1.000 0,4.000-3.000 0,-6.000 2.000 0,6.000-3.000 0,-6.000 5.000 0,1.000 0.000 0,0.000-5.000 0,-1.000 4.000 0,1.000-6.000 0,-2.000 6.000 0,0.000-8.000 0,0.000 7.000 0,0.000-8.000 0,0.000 9.000 0,0.000-1.000 0,0.000-3.000 0,0.000 4.000 0,0.000-4.000 0,-2.000 5.000 0,1.000-1.000 0,-1.000-8.000 0,2.000 7.000 0,0.000-8.000 0,0.000 10.000 0,0.000-7.000 0,0.000 5.000 0,-3.000-8.000 0,3.000 10.000 0,-2.000-7.000 0,2.000 5.000 0,0.000-3.000 0,0.000 5.000 0,-3.000-2.000 0,3.000 1.000 0,-5.000-2.000 0,2.000 3.000 0,-2.000 0.000 0,2.000 0.000 0,-2.000 0.000 0,5.000-1.000 0,-7.000-1.000 0,6.000 1.000 0,-6.000-4.000 0,4.000 4.000 0,0.000-1.000 0,-1.000 4.000 0,3.000-4.000 0,-4.000 6.000 0,5.000-6.000 0,-5.000 4.000 0,2.000-2.000 0,-2.000 0.000 0,0.000 0.000 0,2.000-1.000 0,-4.000 1.000 0,4.000 0.000 0,-5.000 2.000 0,5.000-1.000 0,-1.000 3.000 0,1.000-1.000 0,-3.000 2.000 0,1.000 0.000 0,0.000-3.000 0,0.000 3.000 0,0.000-3.000 0,-1.000 3.000 0,1.000 0.000 0,0.000 0.000 0,0.000 0.000 0,0.000 0.000 0,-1.000 0.000 0,-1.000 0.000 0,1.000 0.000 0,-1.000 0.000 0,1.000 0.000 0,1.000 0.000 0,0.000 0.000 0,0.000 0.000 0,0.000 0.000 0,0.000 0.000 0,-1.000 0.000 0,-1.000 0.000 0,1.000-2.000 0,-1.000 2.000 0,1.000-3.000 0,1.000 3.000 0,0.000 0.000 0,0.000 0.000 0,0.000 0.000 0,-1.000 0.000 0,1.000 0.000 0,0.000 0.000 0,0.000 0.000 0,0.000 0.000 0,-1.000 0.000 0,1.000 0.000 0,0.000 0.000 0,0.000 0.000 0,0.000 0.000 0,-3.000 2.000 0,5.000-1.000 0,-2.000 1.000 0</inkml:trace>
  <inkml:trace contextRef="#ctx0" brushRef="#br0">12678.000 7711.000 24575,'17.000'3.000'0,"-5.000"-3.000"0,0.000 2.000 0,-7.000 1.000 0,0.000-3.000 0,2.000 5.000 0,-1.000-5.000 0,6.000 7.000 0,-6.000-3.000 0,6.000 3.000 0,-6.000-2.000 0,3.000 0.000 0,-3.000 0.000 0,11.000 5.000 0,-10.000-4.000 0,12.000 6.000 0,-15.000-6.000 0,5.000-1.000 0,-2.000 4.000 0,0.000-5.000 0,4.000 10.000 0,-5.000-7.000 0,6.000 11.000 0,-6.000-13.000 0,2.000 9.000 0,-1.000-9.000 0,-4.000 1.000 0,2.000 1.000 0,7.000 5.000 0,-10.000-5.000 0,11.000 7.000 0,-9.000-8.000 0,1.000 1.000 0,2.000-2.000 0,-6.000 1.000 0,8.000-1.000 0,-8.000 0.000 0,6.000-2.000 0,-4.000-1.000 0,6.000-4.000 0,-2.000 1.000 0,5.000-4.000 0,-7.000 3.000 0,19.000-11.000 0,-15.000 9.000-6784,21.000-12.000 6784,-23.000 12.000 0,8.000-4.000-4007,6.000-3.000 4007,-12.000 6.000 0,12.000-5.000 0,-7.000 1.000 0,-4.000 7.000 0,4.000-7.000 0,19.000-3.000 0,-22.000 7.000 0,33.000-12.000 4799,-35.000 14.000-4799,32.000-9.000 0,-30.000 8.000 4047,30.000-8.000-4047,-30.000 9.000 0,31.000-7.000 0,-29.000 6.000 0,22.000-2.000 0,-26.000 5.000 0,17.000-6.000 0,-15.000 6.000 0,8.000-4.000 0,-9.000 3.000 0,-4.000 1.000 0,8.000-1.000 0,-8.000 0.000 1945,4.000 1.000-1945,-5.000-1.000 0,-2.000 2.000 0,-1.000 0.000 0</inkml:trace>
  <inkml:trace contextRef="#ctx0" brushRef="#br0">12698.000 9499.000 24575,'8.000'0.000'0,"-1.000"0.000"0,-1.000 0.000 0,1.000 3.000 0,-1.000-3.000 0,1.000 5.000 0,-4.000-2.000 0,4.000 4.000 0,-4.000-1.000 0,4.000 1.000 0,-1.000-2.000 0,-4.000 0.000 0,5.000 3.000 0,-6.000-3.000 0,8.000 5.000 0,-5.000-4.000 0,3.000 6.000 0,-2.000-6.000 0,-2.000 4.000 0,4.000 2.000 0,-4.000-6.000 0,3.000 6.000 0,-2.000-9.000 0,-1.000 4.000 0,2.000-4.000 0,0.000 5.000 0,-2.000-3.000 0,2.000-2.000 0,-5.000 1.000 0,5.000-3.000 0,7.000-6.000 0,-5.000 3.000 0,10.000-9.000 0,-12.000 10.000 0,3.000-6.000 0,-3.000 6.000 0,11.000-8.000 0,-8.000 7.000 0,16.000-12.000 0,-18.000 13.000 0,6.000-6.000 0,5.000 0.000 0,-9.000 3.000 0,8.000-4.000 0,-2.000 1.000 0,-4.000 4.000 0,21.000-9.000 0,-17.000 5.000 0,14.000-2.000 0,-19.000 3.000 0,21.000-3.000 0,-20.000 2.000 0,22.000-3.000 0,-27.000 5.000 0,9.000 2.000 0,-2.000-4.000 0,-5.000 6.000 0,14.000-6.000 0,-16.000 4.000 0,18.000-4.000 0,-18.000 3.000 0,12.000 0.000 0,-10.000 2.000 0,-1.000-1.000 0,10.000-3.000 0,-10.000 1.000 0,10.000 2.000 0,-13.000-1.000 0,4.000 3.000 0,5.000-6.000 0,-5.000 6.000 0,7.000-6.000 0,-8.000 7.000 0,4.000-5.000 0,-5.000 4.000 0,3.000-1.000 0,-5.000 0.000 0,1.000 1.000 0,-3.000-1.000 0,1.000 2.000 0</inkml:trace>
  <inkml:trace contextRef="#ctx0" brushRef="#br0">15829.000 8723.000 24575,'12.000'0.000'0,"-3.000"0.000"0,0.000 0.000 0,-3.000 0.000 0,1.000 0.000 0,-1.000 0.000 0,1.000 0.000 0,-2.000 0.000 0,0.000 0.000 0,0.000 0.000 0,-2.000 2.000 0,2.000-1.000 0,-2.000 1.000 0,2.000-2.000 0,0.000 0.000 0,0.000 0.000 0,0.000 0.000 0,3.000 0.000 0,-3.000 0.000 0,3.000 0.000 0,-3.000 0.000 0,4.000 0.000 0,-2.000 0.000 0,5.000 0.000 0,-7.000 0.000 0,5.000 0.000 0,-4.000 0.000 0,3.000 0.000 0,-3.000 0.000 0,4.000 0.000 0,-5.000 0.000 0,3.000 0.000 0,-3.000 0.000 0,0.000 0.000 0,0.000 0.000 0,0.000 0.000 0,0.000 0.000 0,0.000 0.000 0,1.000 0.000 0,-1.000 0.000 0,0.000 0.000 0,0.000 0.000 0,0.000 0.000 0,0.000 0.000 0,0.000 0.000 0,3.000 0.000 0,-3.000 0.000 0,3.000 0.000 0,-3.000 0.000 0,0.000 0.000 0,0.000 0.000 0,0.000 0.000 0,0.000 0.000 0,0.000 0.000 0,1.000 0.000 0,-1.000 0.000 0,0.000 0.000 0,0.000 0.000 0,0.000 0.000 0,0.000 0.000 0,0.000 0.000 0,0.000 0.000 0,1.000 0.000 0,-1.000 0.000 0,-2.000 0.000 0,-1.000 0.000 0</inkml:trace>
  <inkml:trace contextRef="#ctx0" brushRef="#br0">16709.000 8499.000 24575,'0.000'8.000'0,"0.000"0.000"0,0.000-3.000 0,0.000 0.000 0,0.000 0.000 0,0.000 0.000 0,0.000 3.000 0,0.000-3.000 0,0.000 3.000 0,0.000-3.000 0,0.000 2.000 0,0.000-1.000 0,0.000 1.000 0,0.000-2.000 0,0.000 3.000 0,2.000-3.000 0,-1.000 3.000 0,1.000-3.000 0,-2.000 2.000 0,0.000-1.000 0,2.000 1.000 0,-1.000 1.000 0,1.000-2.000 0,-2.000 1.000 0,0.000-2.000 0,0.000 2.000 0,0.000-1.000 0,0.000 2.000 0,0.000-1.000 0,0.000-1.000 0,0.000 1.000 0,0.000 3.000 0,0.000-4.000 0,0.000 4.000 0,0.000-3.000 0,0.000-1.000 0,0.000 1.000 0,0.000-2.000 0,0.000 0.000 0,0.000 0.000 0,-2.000 1.000 0,1.000-1.000 0,-1.000 0.000 0,2.000 0.000 0,0.000 0.000 0,0.000 0.000 0,0.000 3.000 0,0.000-3.000 0,0.000 3.000 0,0.000-3.000 0,0.000 0.000 0,0.000 2.000 0,0.000-1.000 0,0.000 1.000 0,0.000-2.000 0,-2.000 3.000 0,1.000-3.000 0,-1.000 3.000 0,2.000-1.000 0,0.000-1.000 0,0.000 1.000 0,0.000 3.000 0,0.000-4.000 0,0.000 4.000 0,0.000-5.000 0,0.000 2.000 0,0.000-1.000 0,0.000 2.000 0,0.000-1.000 0,0.000-1.000 0,0.000 1.000 0,0.000-2.000 0,0.000-2.000 0,0.000-1.000 0</inkml:trace>
  <inkml:trace contextRef="#ctx0" brushRef="#br0">19493.000 8657.000 24575,'6.000'-3.000'0,"-1.000"1.000"0,0.000 4.000 0,0.000-1.000 0,0.000 3.000 0,0.000-3.000 0,0.000 3.000 0,0.000-1.000 0,1.000 2.000 0,1.000 3.000 0,-1.000-5.000 0,-1.000 4.000 0,-1.000-6.000 0,-1.000 5.000 0,2.000-2.000 0,0.000 6.000 0,1.000-5.000 0,-1.000 5.000 0,0.000-4.000 0,2.000 8.000 0,-1.000-7.000 0,1.000 7.000 0,-4.000-8.000 0,4.000 5.000 0,-4.000-4.000 0,2.000 2.000 0,0.000-3.000 0,-4.000-1.000 0,3.000 0.000 0,-1.000 2.000 0,0.000-1.000 0,1.000 4.000 0,-1.000-7.000 0,0.000 4.000 0,2.000-4.000 0,-5.000 2.000 0,5.000-2.000 0,-5.000 1.000 0,3.000-1.000 0,-1.000 0.000 0,5.000-3.000 0,-1.000-1.000 0,6.000-3.000 0,-6.000 1.000 0,8.000-3.000 0,-7.000 1.000 0,7.000 2.000 0,-8.000-1.000 0,1.000 3.000 0,12.000-6.000 0,-10.000 6.000 0,12.000-6.000 0,-13.000 4.000 0,13.000-4.000 0,-10.000 1.000 0,17.000-1.000 0,-21.000 1.000 0,24.000-1.000 0,-22.000 3.000 0,19.000-5.000-3653,-22.000 6.000 3653,6.000-3.000-1487,9.000 0.000 1487,-12.000 2.000-753,22.000-3.000 753,-24.000 1.000 0,19.000-1.000 0,-18.000 3.000 0,8.000 0.000 0,-6.000-1.000 0,-4.000 4.000 0,10.000-6.000 0,-9.000 6.000 3167,7.000-3.000-3167,-8.000 3.000 1722,6.000-3.000-1722,-6.000 3.000 1004,4.000-1.000-1004,-3.000 2.000 0,-3.000-3.000 0,3.000 3.000 0,-5.000-2.000 0,4.000 2.000 0,-1.000-3.000 0,0.000 3.000 0,0.000-3.000 0,0.000 1.000 0,0.000 1.000 0,0.000-1.000 0,0.000 0.000 0,1.000 1.000 0,-1.000-1.000 0,-2.000 0.000 0,3.000 1.000 0,-2.000-1.000 0,1.000-1.000 0,-3.000 3.000 0,-2.000-2.000 0</inkml:trace>
  <inkml:trace contextRef="#ctx0" brushRef="#br0">10396.000 14919.000 24575,'-8.000'0.000'0,"0.000"0.000"0,6.000-2.000 0,-3.000 1.000 0,2.000-1.000 0,-4.000 2.000 0,1.000 0.000 0,-2.000 0.000 0,3.000 0.000 0,-7.000 2.000 0,5.000-1.000 0,-7.000 1.000 0,8.000-2.000 0,-6.000 2.000 0,5.000-1.000 0,-7.000 4.000 0,7.000-5.000 0,-7.000 2.000 0,10.000 1.000 0,-5.000-3.000 0,6.000 2.000 0,-9.000-2.000 0,5.000 0.000 0,-10.000 3.000 0,11.000-3.000 0,-6.000 3.000 0,6.000-1.000 0,-2.000-2.000 0,3.000 3.000 0,0.000-1.000 0,0.000-1.000 0,-3.000 3.000 0,2.000-3.000 0,-1.000 1.000 0,-1.000 0.000 0,3.000-1.000 0,-3.000 3.000 0,3.000-3.000 0,2.000 3.000 0,-8.000 2.000 0,6.000-3.000 0,-10.000 4.000 0,10.000-4.000 0,-12.000 6.000 0,9.000-2.000 0,-6.000 2.000 0,9.000-6.000 0,0.000 2.000 0,-1.000-5.000 0,-1.000 7.000 0,1.000-4.000 0,-1.000 3.000 0,4.000-2.000 0,-2.000-3.000 0,0.000 8.000 0,-1.000-5.000 0,1.000 5.000 0,-2.000-1.000 0,4.000-2.000 0,-3.000 1.000 0,2.000-4.000 0,1.000 6.000 0,-2.000-5.000 0,2.000 6.000 0,-2.000-8.000 0,5.000 7.000 0,-5.000-7.000 0,4.000 7.000 0,-1.000-6.000 0,0.000 9.000 0,1.000-5.000 0,-1.000 5.000 0,0.000-7.000 0,1.000 0.000 0,-4.000 7.000 0,5.000-5.000 0,-5.000 7.000 0,5.000-8.000 0,-3.000 1.000 0,1.000 3.000 0,1.000-4.000 0,-1.000 4.000 0,0.000-3.000 0,1.000-1.000 0,-1.000 1.000 0,0.000 5.000 0,1.000-5.000 0,-1.000 7.000 0,2.000-8.000 0,0.000 8.000 0,0.000-7.000 0,-3.000 7.000 0,3.000-8.000 0,-3.000 6.000 0,3.000-6.000 0,0.000 4.000 0,0.000-5.000 0,3.000 4.000 0,0.000-5.000 0,-1.000 6.000 0,1.000-8.000 0,1.000 6.000 0,-3.000-3.000 0,6.000 3.000 0,-4.000-3.000 0,7.000 7.000 0,-4.000-5.000 0,4.000 5.000 0,-5.000-7.000 0,4.000 9.000 0,-2.000-7.000 0,2.000 8.000 0,-4.000-10.000 0,3.000 2.000 0,-2.000-3.000 0,1.000 2.000 0,-2.000-5.000 0,9.000 8.000 0,-6.000-5.000 0,6.000 6.000 0,-9.000-7.000 0,0.000 1.000 0,0.000-3.000 0,3.000 5.000 0,-3.000-4.000 0,0.000 4.000 0,0.000-5.000 0,-2.000 1.000 0,2.000 1.000 0,0.000-3.000 0,-2.000 5.000 0,1.000-5.000 0,-1.000 3.000 0,2.000-3.000 0,1.000 0.000 0,-1.000 0.000 0,7.000 0.000 0,-6.000 0.000 0,9.000 0.000 0,-10.000 0.000 0,10.000 0.000 0,-9.000 0.000 0,6.000 0.000 0,-4.000-3.000 0,-3.000 3.000 0,12.000-5.000 0,-10.000 4.000 0,8.000-1.000 0,-4.000 0.000 0,-4.000 1.000 0,17.000-3.000 0,-16.000 1.000 0,15.000-2.000 0,-14.000 2.000 0,15.000-4.000 0,-12.000 6.000 0,8.000-6.000 0,-10.000 6.000 0,12.000-6.000 0,-12.000 6.000 0,16.000-6.000 0,-17.000 4.000 0,15.000-4.000 0,-12.000 3.000-2662,6.000-3.000 2662,-11.000 7.000 0,0.000-5.000 0,-1.000 4.000 0,13.000-8.000 0,-11.000 5.000 0,13.000-6.000 0,-15.000 5.000 0,13.000-5.000 0,-12.000 4.000 0,7.000-4.000 0,-8.000 5.000 0,3.000-9.000 0,-5.000 6.000 0,5.000-9.000 0,-8.000 12.000 0,3.000-17.000 0,-3.000 14.000 0,1.000-18.000 0,-2.000 19.000 0,0.000-5.000 0,0.000 2.000 0,0.000 3.000 2662,0.000-2.000-2662,-2.000 3.000 0,-3.000-6.000 0,1.000 5.000 0,-3.000-7.000 0,4.000 8.000 0,-6.000-8.000 0,5.000 7.000 0,-10.000-10.000 0,12.000 11.000 0,-19.000-16.000 0,18.000 14.000 0,-13.000-8.000 0,10.000 8.000 0,3.000 2.000 0,-11.000-8.000 0,9.000 7.000 0,-7.000-8.000 0,7.000 12.000 0,2.000-4.000 0,-8.000-3.000 0,6.000 3.000 0,-7.000-5.000 0,7.000 7.000 0,0.000 0.000 0,-5.000-7.000 0,3.000 7.000 0,-2.000-9.000 0,3.000 11.000 0,-1.000-7.000 0,3.000 4.000 0,-3.000-1.000 0,5.000 4.000 0,-4.000-4.000 0,1.000 6.000 0,2.000-6.000 0,-1.000 6.000 0,1.000-1.000 0,-2.000 0.000 0,-1.000 1.000 0,-1.000-1.000 0,1.000 2.000 0,-1.000 0.000 0,4.000-3.000 0,-2.000 3.000 0,0.000-3.000 0,-1.000 1.000 0,-1.000 2.000 0,-1.000-5.000 0,2.000 4.000 0,-1.000-1.000 0,2.000 2.000 0,-1.000 0.000 0,1.000 0.000 0,0.000 0.000 0,0.000 0.000 0,0.000 0.000 0,-1.000 0.000 0,-1.000 2.000 0,1.000-1.000 0,1.000 1.000 0,3.000-2.000 0</inkml:trace>
  <inkml:trace contextRef="#ctx0" brushRef="#br0">19425.000 7785.000 24575,'8.000'0.000'0,"-1.000"0.000"0,-4.000 3.000 0,6.000-1.000 0,-7.000 3.000 0,7.000-2.000 0,-8.000 2.000 0,3.000-5.000 0,-1.000 7.000 0,2.000-3.000 0,0.000 3.000 0,3.000 3.000 0,-2.000-6.000 0,1.000 9.000 0,-2.000-9.000 0,2.000 8.000 0,-3.000-6.000 0,3.000 4.000 0,-4.000-5.000 0,4.000 12.000 0,-4.000-10.000 0,4.000 12.000 0,-4.000-13.000 0,0.000 4.000 0,1.000 0.000 0,-1.000-4.000 0,0.000 6.000 0,2.000-7.000 0,-5.000 5.000 0,2.000-4.000 0,1.000 3.000 0,-3.000-3.000 0,5.000 2.000 0,-5.000-3.000 0,3.000 2.000 0,-1.000-4.000 0,-1.000 4.000 0,1.000-4.000 0,0.000 5.000 0,-1.000-3.000 0,1.000 3.000 0,0.000-3.000 0,-1.000 0.000 0,3.000 0.000 0,-3.000 0.000 0,3.000 0.000 0,-3.000 0.000 0,4.000 0.000 0,-5.000 1.000 0,5.000-4.000 0,-2.000 1.000 0,2.000-6.000 0,0.000 0.000 0,2.000-4.000 0,-1.000 1.000 0,4.000-1.000 0,-7.000 2.000 0,11.000-5.000 0,-10.000 3.000 0,8.000-2.000 0,-7.000 3.000 0,9.000-6.000 0,-6.000 5.000 0,8.000-5.000 0,-10.000 7.000 0,8.000-5.000 0,-7.000 4.000 0,5.000-4.000 0,-2.000 2.000 0,-4.000 3.000 0,15.000-10.000 0,-13.000 8.000 0,17.000-9.000 0,-17.000 12.000 0,17.000-13.000 0,-17.000 15.000 0,13.000-12.000 0,-14.000 11.000 0,14.000-7.000 0,-13.000 4.000 0,8.000 1.000 0,-8.000 0.000 0,-3.000 2.000 0,3.000 1.000 0,6.000-5.000 0,-7.000 3.000 0,10.000-3.000 0,-12.000 4.000 0,10.000-4.000 0,-8.000 6.000 0,4.000-6.000 0,-5.000 6.000 0,-1.000-1.000 0,2.000 0.000 0,-1.000-1.000 0,1.000 0.000 0,-2.000 0.000 0,0.000 1.000 0,1.000 2.000 0,-1.000-3.000 0,-2.000 1.000 0,1.000 1.000 0,-3.000-1.000 0,1.000 2.000 0</inkml:trace>
  <inkml:trace contextRef="#ctx0" brushRef="#br0">20469.000 7770.000 24575,'13.000'11.000'0,"-5.000"-6.000"0,0.000 9.000 0,-4.000-9.000 0,-3.000 1.000 0,8.000 8.000 0,-7.000-7.000 0,7.000 5.000 0,-7.000-3.000 0,1.000-5.000 0,2.000 6.000 0,-2.000 4.000 0,2.000-9.000 0,2.000 16.000 0,-3.000-17.000 0,0.000 8.000 0,3.000 2.000 0,-5.000-6.000 0,7.000 10.000 0,-6.000-11.000 0,-1.000 2.000 0,8.000 8.000 0,-9.000-9.000 0,8.000 13.000 0,-6.000-15.000 0,5.000 13.000 0,-5.000-12.000 0,4.000 8.000 0,-7.000-10.000 0,7.000 4.000 0,-6.000-2.000 0,6.000 2.000 0,-4.000 1.000 0,0.000-4.000 0,1.000 4.000 0,-3.000-5.000 0,4.000 0.000 0,-5.000 0.000 0,5.000-2.000 0,-5.000 2.000 0,5.000-5.000 0,-2.000 0.000 0,6.000-5.000 0,-2.000-1.000 0,2.000 1.000 0,-1.000-2.000 0,-3.000 6.000 0,10.000-11.000 0,-9.000 8.000 0,13.000-8.000 0,-12.000 6.000 0,23.000-10.000 0,-18.000 8.000 0,21.000-11.000-5280,-21.000 13.000 5280,3.000-4.000 0,13.000-7.000 0,-18.000 11.000 0,27.000-14.000 0,-29.000 16.000 0,8.000-4.000 0,8.000-6.000 0,-15.000 11.000-3601,24.000-15.000 3601,-26.000 16.000 0,7.000-5.000 0,1.000 0.000 0,-8.000 5.000 0,9.000-7.000 0,-10.000 6.000 0,11.000-4.000 0,-10.000 3.000 0,7.000 0.000 4028,-11.000 1.000-4028,4.000 1.000 4853,-4.000-1.000-4853,5.000-2.000 0,-3.000 4.000 0,-2.000-3.000 0,1.000 3.000 0,-1.000-1.000 0,0.000 0.000 0,1.000 1.000 0,-3.000-4.000 0,4.000 5.000 0,-5.000-5.000 0,5.000 5.000 0,-5.000-3.000 0,2.000 3.000 0</inkml:trace>
  <inkml:trace contextRef="#ctx0" brushRef="#br0">11522.000 15094.000 24575,'-8.000'0.000'0,"0.000"0.000"0,3.000 0.000 0,0.000 3.000 0,0.000-3.000 0,-1.000 3.000 0,1.000-3.000 0,0.000 0.000 0,0.000 0.000 0,0.000 0.000 0,2.000 2.000 0,-2.000-2.000 0,2.000 3.000 0,-2.000-1.000 0,0.000-1.000 0,0.000 3.000 0,-1.000-3.000 0,4.000 3.000 0,-3.000-3.000 0,2.000 1.000 0,-2.000 0.000 0,0.000-1.000 0,-1.000 1.000 0,1.000 0.000 0,0.000-1.000 0,0.000 1.000 0,0.000 1.000 0,-1.000-3.000 0,4.000 5.000 0,-5.000-5.000 0,6.000 5.000 0,-9.000-2.000 0,7.000 2.000 0,-5.000-2.000 0,5.000 1.000 0,-1.000-1.000 0,1.000 0.000 0,0.000 1.000 0,-2.000-3.000 0,5.000 3.000 0,-5.000-3.000 0,5.000 4.000 0,-5.000-5.000 0,4.000 5.000 0,-3.000-5.000 0,3.000 5.000 0,-6.000-2.000 0,6.000 2.000 0,-6.000-2.000 0,2.000 6.000 0,2.000-5.000 0,-4.000 3.000 0,6.000-2.000 0,-6.000 0.000 0,6.000 0.000 0,-6.000 1.000 0,6.000-2.000 0,-3.000-1.000 0,3.000 2.000 0,-3.000 0.000 0,1.000-2.000 0,0.000 2.000 0,-2.000-3.000 0,5.000 4.000 0,-5.000-1.000 0,4.000 0.000 0,-3.000 0.000 0,3.000 0.000 0,-3.000 0.000 0,3.000 0.000 0,-1.000 0.000 0,-1.000-2.000 0,3.000 2.000 0,-2.000-2.000 0,-1.000-1.000 0,0.000 8.000 0,0.000-6.000 0,-1.000 5.000 0,3.000-4.000 0,-1.000 0.000 0,0.000 1.000 0,1.000-1.000 0,-1.000 0.000 0,2.000 0.000 0,0.000 0.000 0,-3.000-2.000 0,3.000 4.000 0,-2.000-4.000 0,2.000 5.000 0,0.000-3.000 0,0.000 0.000 0,0.000 0.000 0,-3.000 0.000 0,3.000 0.000 0,-3.000 0.000 0,3.000 0.000 0,3.000-2.000 0,-3.000 2.000 0,3.000-2.000 0,-1.000-1.000 0,-2.000 3.000 0,3.000-2.000 0,-1.000 0.000 0,-2.000 1.000 0,5.000-3.000 0,-2.000 1.000 0,0.000 0.000 0,1.000-1.000 0,-3.000 3.000 0,3.000-3.000 0,-1.000 1.000 0,2.000-2.000 0,-2.000 3.000 0,2.000-3.000 0,-5.000 5.000 0,5.000-5.000 0,-5.000 5.000 0,5.000-2.000 0,-2.000 0.000 0,0.000 1.000 0,1.000-3.000 0,-3.000 3.000 0,1.000-1.000 0,0.000 0.000 0,-1.000 1.000 0,1.000-1.000 0,0.000 0.000 0,1.000 2.000 0,2.000-3.000 0,1.000 1.000 0,-1.000 2.000 0,0.000-5.000 0,0.000 5.000 0,0.000-4.000 0,-2.000 3.000 0,1.000-3.000 0,-3.000 3.000 0,4.000-3.000 0,-3.000 3.000 0,3.000-3.000 0,1.000 3.000 0,-4.000-1.000 0,3.000 0.000 0,-4.000 2.000 0,3.000-5.000 0,-1.000 5.000 0,2.000-5.000 0,-2.000 5.000 0,1.000-4.000 0,-1.000 3.000 0,2.000-3.000 0,-2.000 3.000 0,2.000-3.000 0,-2.000 3.000 0,2.000-3.000 0,0.000 1.000 0,0.000 0.000 0,0.000-1.000 0,0.000 4.000 0,0.000-5.000 0,0.000 2.000 0,1.000-2.000 0,-1.000 0.000 0,0.000 0.000 0,-2.000 3.000 0,1.000-3.000 0,-1.000 2.000 0,2.000-2.000 0,0.000 0.000 0,0.000 0.000 0,1.000 0.000 0,-1.000 0.000 0,0.000 3.000 0,0.000-3.000 0,0.000 3.000 0,0.000-3.000 0,0.000 0.000 0,0.000 0.000 0,1.000 0.000 0,-1.000 0.000 0,0.000 0.000 0,0.000 0.000 0,0.000 0.000 0,0.000 0.000 0,0.000 0.000 0,0.000 0.000 0,0.000 0.000 0,3.000 0.000 0,-2.000 0.000 0,1.000 0.000 0,-2.000 0.000 0,-2.000-3.000 0,1.000 3.000 0,-1.000-3.000 0,5.000 1.000 0,-3.000 2.000 0,3.000-3.000 0,-3.000 1.000 0,7.000-3.000 0,-5.000 1.000 0,5.000-3.000 0,-7.000 7.000 0,4.000-7.000 0,-2.000 6.000 0,5.000-6.000 0,-7.000 4.000 0,7.000-2.000 0,-6.000 2.000 0,6.000-2.000 0,-6.000 2.000 0,4.000-2.000 0,-5.000 2.000 0,3.000 1.000 0,-3.000 2.000 0,0.000-2.000 0,0.000 1.000 0,0.000-1.000 0,0.000-1.000 0,1.000 3.000 0,-4.000-5.000 0,3.000 5.000 0,-2.000-5.000 0,2.000 4.000 0,0.000-3.000 0,2.000 1.000 0,-1.000 0.000 0,1.000-2.000 0,-1.000 5.000 0,-1.000-5.000 0,0.000 5.000 0,0.000-5.000 0,0.000 4.000 0,5.000-6.000 0,-4.000 6.000 0,4.000-6.000 0,-5.000 7.000 0,2.000-7.000 0,-1.000 6.000 0,1.000-6.000 0,-2.000 6.000 0,5.000-6.000 0,-4.000 4.000 0,4.000-2.000 0,-7.000 0.000 0,8.000 0.000 0,-6.000 1.000 0,7.000-3.000 0,-7.000 5.000 0,0.000-4.000 0,0.000 3.000 0,-2.000-1.000 0,1.000 3.000 0,-1.000-3.000 0,2.000 1.000 0,1.000 0.000 0,-4.000-2.000 0,3.000 5.000 0,-2.000-7.000 0,2.000 3.000 0,-2.000-3.000 0,1.000 4.000 0,-3.000-2.000 0,3.000 2.000 0,-3.000-2.000 0,1.000 0.000 0,-2.000 0.000 0,0.000 0.000 0,0.000-1.000 0,0.000 1.000 0,0.000 0.000 0,0.000 0.000 0,0.000 0.000 0,0.000-1.000 0,0.000 1.000 0,-2.000 2.000 0,1.000-1.000 0,-1.000 1.000 0,2.000-2.000 0,-2.000-1.000 0,1.000 1.000 0,-1.000 0.000 0,0.000 0.000 0,1.000 0.000 0,-1.000-1.000 0,-1.000 4.000 0,3.000-3.000 0,-3.000 2.000 0,1.000 0.000 0,2.000-1.000 0,-5.000 1.000 0,4.000-3.000 0,-3.000 1.000 0,3.000 0.000 0,-3.000 0.000 0,3.000 0.000 0,-1.000-1.000 0,-1.000 1.000 0,3.000-2.000 0,-5.000 1.000 0,5.000-2.000 0,-3.000 3.000 0,1.000 0.000 0,1.000 0.000 0,-3.000 2.000 0,3.000-2.000 0,-3.000 5.000 0,1.000-3.000 0,0.000 1.000 0,-2.000 2.000 0,5.000-5.000 0,-5.000 2.000 0,4.000-2.000 0,-3.000 2.000 0,3.000-2.000 0,-3.000 5.000 0,3.000-5.000 0,-4.000 5.000 0,5.000-5.000 0,-5.000 4.000 0,5.000-3.000 0,-3.000 1.000 0,3.000-2.000 0,-2.000 2.000 0,1.000-2.000 0,-3.000 5.000 0,1.000-3.000 0,0.000 1.000 0,1.000-1.000 0,-1.000 0.000 0,3.000-1.000 0,-5.000 3.000 0,5.000-4.000 0,-5.000 3.000 0,2.000-1.000 0,0.000-2.000 0,-1.000 4.000 0,1.000-1.000 0,0.000 0.000 0,-2.000 1.000 0,2.000-1.000 0,-2.000 2.000 0,0.000 0.000 0,0.000 0.000 0,0.000 0.000 0,-1.000 0.000 0,1.000 0.000 0,0.000 0.000 0,0.000 0.000 0,0.000 0.000 0,2.000-2.000 0,-2.000 1.000 0,2.000-1.000 0,-2.000 2.000 0,0.000 0.000 0,0.000 0.000 0,-1.000-3.000 0,1.000 3.000 0,0.000-2.000 0,0.000 2.000 0,2.000-3.000 0,-2.000 3.000 0,2.000-3.000 0,0.000 1.000 0,-1.000 1.000 0,1.000-1.000 0,-2.000 2.000 0,0.000 0.000 0,-1.000 0.000 0,1.000 0.000 0,0.000-2.000 0,0.000 1.000 0,0.000-3.000 0,-1.000 3.000 0,1.000-1.000 0,0.000 2.000 0,0.000-3.000 0,0.000 3.000 0,-3.000-2.000 0,5.000-1.000 0,-4.000 3.000 0,4.000-3.000 0,-2.000 3.000 0,-1.000 0.000 0,1.000 0.000 0,0.000 0.000 0,0.000 0.000 0,0.000 0.000 0,-1.000 0.000 0,-6.000 0.000 0,5.000 0.000 0,-5.000 0.000 0,7.000 0.000 0,-7.000 0.000 0,5.000 0.000 0,-7.000 0.000 0,8.000 0.000 0,-6.000 0.000 0,5.000 3.000 0,-5.000-3.000 0,6.000 2.000 0,-3.000-2.000 0,3.000 0.000 0,-2.000 0.000 0,3.000 0.000 0,0.000 0.000 0,0.000 0.000 0,0.000 0.000 0,-1.000 0.000 0,1.000 0.000 0,0.000 0.000 0,0.000 0.000 0,2.000 3.000 0,-2.000-3.000 0,2.000 3.000 0,0.000-3.000 0,1.000 0.000 0</inkml:trace>
  <inkml:trace contextRef="#ctx0" brushRef="#br0">19556.000 10325.000 24575,'8.000'0.000'0,"0.000"0.000"0,-3.000 0.000 0,2.000 0.000 0,-1.000 0.000 0,1.000 2.000 0,-2.000-1.000 0,3.000 3.000 0,-3.000-3.000 0,5.000 3.000 0,-4.000-3.000 0,1.000 3.000 0,3.000 2.000 0,1.000 1.000 0,-3.000 1.000 0,4.000 0.000 0,-9.000-3.000 0,7.000 2.000 0,-7.000-1.000 0,8.000 6.000 0,-7.000-6.000 0,6.000 6.000 0,-5.000-6.000 0,0.000 1.000 0,3.000 3.000 0,-3.000-4.000 0,3.000 4.000 0,-5.000-5.000 0,1.000 0.000 0,-1.000 2.000 0,2.000-1.000 0,-2.000 2.000 0,2.000-6.000 0,-3.000 7.000 0,1.000-5.000 0,2.000 4.000 0,-5.000-4.000 0,3.000 2.000 0,-1.000-3.000 0,-1.000 4.000 0,1.000-4.000 0,0.000-1.000 0,-1.000 3.000 0,3.000-4.000 0,10.000-11.000 0,-6.000 5.000 0,13.000-12.000 0,-14.000 12.000 0,11.000-10.000 0,-8.000 8.000 0,12.000-10.000 0,-13.000 11.000 0,16.000-13.000 0,-14.000 12.000 0,9.000-8.000 0,-6.000 8.000 0,-5.000 1.000 0,12.000-6.000 0,-9.000 5.000 0,8.000-5.000 0,-9.000 6.000 0,12.000-8.000 0,-12.000 9.000-691,13.000-8.000 691,-18.000 11.000 0,3.000-5.000 0,6.000 2.000 0,-8.000-1.000 0,10.000-1.000 0,-12.000 4.000 0,3.000-2.000 0,-3.000 5.000 691,-2.000-5.000-691,1.000 5.000 0,-1.000-5.000 0,2.000 2.000 0,0.000 0.000 0,3.000-4.000 0,-3.000 6.000 0,3.000-6.000 0,-3.000 4.000 0,-2.000 1.000 0,-1.000-1.000 0</inkml:trace>
  <inkml:trace contextRef="#ctx0" brushRef="#br0">20432.000 10310.000 24575,'8.000'0.000'0,"-1.000"0.000"0,-2.000 0.000 0,-2.000 2.000 0,1.000-1.000 0,-1.000 1.000 0,2.000-2.000 0,-2.000 3.000 0,2.000-3.000 0,-2.000 2.000 0,2.000 1.000 0,0.000-3.000 0,0.000 5.000 0,0.000-2.000 0,3.000 4.000 0,-3.000-1.000 0,0.000 1.000 0,0.000-4.000 0,-5.000 2.000 0,7.000 2.000 0,-6.000-1.000 0,9.000 6.000 0,-9.000-6.000 0,10.000 10.000 0,-7.000-11.000 0,6.000 14.000 0,-5.000-15.000 0,4.000 10.000 0,-5.000-8.000 0,6.000 4.000 0,-8.000-5.000 0,3.000-2.000 0,1.000 4.000 0,-1.000-4.000 0,0.000 2.000 0,-2.000 0.000 0,-1.000-3.000 0,0.000 1.000 0,-1.000 2.000 0,3.000-5.000 0,1.000 0.000 0,1.000 0.000 0,2.000-5.000 0,-3.000 5.000 0,9.000-12.000 0,-7.000 10.000 0,10.000-12.000 0,-12.000 10.000 0,19.000-12.000 0,-15.000 10.000 0,12.000-7.000 0,-11.000 7.000 0,-2.000 1.000 0,21.000-14.000 0,-15.000 11.000-6315,21.000-16.000 6315,-22.000 19.000 0,6.000-9.000-4692,25.000-10.000 4692,-27.000 14.000-520,27.000-15.000 520,-24.000 13.000-2068,-9.000 4.000 2068,11.000-4.000 1293,9.000-6.000-1293,-16.000 9.000 2806,18.000-10.000-2806,-22.000 11.000 638,-1.000 3.000-638,9.000-5.000 0,-8.000 4.000 3491,10.000-4.000-3491,-15.000 5.000 0,8.000-3.000 0,-8.000 5.000 0,6.000-6.000 0,-6.000 7.000 3281,4.000-7.000-3281,-5.000 8.000 2086,3.000-4.000-2086,-5.000 3.000 0,-1.000 1.000 0,-2.000-1.000 0</inkml:trace>
  <inkml:trace contextRef="#ctx0" brushRef="#br0">21483.000 10326.000 24575,'3.000'5.000'0,"3.000"0.000"0,-4.000 0.000 0,4.000 0.000 0,-3.000 0.000 0,2.000 5.000 0,0.000-4.000 0,1.000 6.000 0,-1.000-6.000 0,4.000 10.000 0,-2.000-8.000 0,2.000 8.000 0,-4.000-10.000 0,1.000 1.000 0,3.000 5.000 0,-3.000-5.000 0,2.000 5.000 0,-4.000-5.000 0,-1.000-3.000 0,0.000 3.000 0,4.000-2.000 0,-6.000 1.000 0,6.000 1.000 0,-7.000-2.000 0,5.000 0.000 0,-2.000 0.000 0,0.000 0.000 0,1.000 1.000 0,-3.000-1.000 0,3.000 0.000 0,-3.000 0.000 0,1.000 0.000 0,3.000 2.000 0,-4.000-1.000 0,6.000-1.000 0,-7.000 0.000 0,5.000-2.000 0,-2.000-1.000 0,2.000 1.000 0,0.000-3.000 0,0.000 0.000 0,7.000-5.000 0,-5.000 2.000 0,5.000-5.000 0,-7.000 5.000 0,0.000-1.000 0,11.000-4.000 0,-8.000 4.000 0,9.000-5.000 0,-12.000 6.000 0,5.000-2.000 0,-2.000 0.000 0,14.000-8.000 0,-12.000 9.000 0,16.000-12.000 0,-17.000 12.000 0,20.000-13.000 0,-16.000 10.000 0,15.000-10.000 0,-18.000 11.000 0,20.000-13.000 0,-19.000 11.000-5111,18.000-9.000 5111,-20.000 12.000-5091,23.000-17.000 5091,-21.000 14.000 0,17.000-11.000 0,-16.000 11.000 0,-1.000 2.000-3404,27.000-15.000 3404,-22.000 12.000 1578,17.000-10.000-1578,-13.000 11.000 0,-9.000 2.000 4187,6.000-3.000-4187,11.000-5.000 0,-17.000 6.000 0,19.000-6.000 0,-24.000 9.000 0,8.000-3.000 0,-7.000 5.000 6261,5.000-2.000-6261,-5.000 3.000 1580,-4.000-1.000-1580,4.000 0.000 0,-4.000-2.000 0,2.000 2.000 0,0.000 0.000 0,0.000 1.000 0,-2.000 0.000 0,-1.000 1.000 0,-2.000-1.000 0</inkml:trace>
  <inkml:trace contextRef="#ctx0" brushRef="#br0">18934.000 10143.000 24575,'3.000'-11.000'0,"-1.000"2.000"0,-4.000 6.000 0,-1.000 0.000 0,0.000 1.000 0,-2.000 1.000 0,2.000-1.000 0,0.000 0.000 0,-3.000-1.000 0,2.000 0.000 0,-3.000 1.000 0,-1.000-1.000 0,5.000 1.000 0,-4.000-1.000 0,4.000 0.000 0,-2.000 1.000 0,-1.000 1.000 0,1.000-1.000 0,0.000 0.000 0,-2.000 1.000 0,1.000-1.000 0,-2.000 2.000 0,-2.000-2.000 0,4.000 1.000 0,-4.000-1.000 0,5.000 2.000 0,0.000 0.000 0,0.000 0.000 0,-1.000 0.000 0,1.000 0.000 0,0.000 0.000 0,0.000 0.000 0,0.000 0.000 0,-1.000 0.000 0,1.000 0.000 0,0.000 0.000 0,-2.000 0.000 0,1.000 0.000 0,-2.000 0.000 0,1.000 0.000 0,1.000 0.000 0,-2.000 0.000 0,3.000 0.000 0,-7.000 2.000 0,5.000-1.000 0,-5.000 1.000 0,7.000-2.000 0,2.000 2.000 0,-6.000-1.000 0,7.000 3.000 0,-7.000-3.000 0,6.000 1.000 0,0.000 0.000 0,-6.000 1.000 0,5.000 2.000 0,-6.000 0.000 0,5.000 1.000 0,0.000-4.000 0,-5.000 8.000 0,3.000-6.000 0,-2.000 5.000 0,3.000-4.000 0,1.000 0.000 0,-5.000 5.000 0,6.000-4.000 0,-5.000 4.000 0,6.000-5.000 0,-2.000 0.000 0,-5.000 7.000 0,4.000-7.000 0,-4.000 8.000 0,7.000-9.000 0,-2.000 3.000 0,-2.000 5.000 0,3.000-5.000 0,-8.000 7.000 0,11.000-8.000 0,-10.000 10.000 0,7.000-8.000 0,-4.000 6.000 0,4.000-9.000 0,1.000 5.000 0,0.000-4.000 0,0.000 6.000 0,3.000-6.000 0,-2.000 3.000 0,2.000-3.000 0,-3.000 4.000 0,3.000-5.000 0,3.000 12.000 0,-3.000-10.000 0,5.000 7.000 0,-5.000-8.000 0,7.000 8.000 0,-6.000-7.000 0,6.000 7.000 0,-6.000-8.000 0,8.000 8.000 0,-8.000-7.000 0,11.000 10.000 0,-11.000-12.000 0,8.000 10.000 0,-6.000-9.000 0,3.000 6.000 0,-2.000-4.000 0,-1.000-3.000 0,7.000 12.000 0,-4.000-10.000 0,3.000 7.000 0,-3.000-8.000 0,-4.000-1.000 0,10.000 7.000 0,-10.000-6.000 0,9.000 6.000 0,-8.000-6.000 0,0.000-1.000 0,11.000 9.000 0,-9.000-7.000 0,9.000 7.000 0,-9.000-8.000 0,7.000 6.000 0,-5.000-8.000 0,5.000 7.000 0,-7.000-8.000 0,0.000 0.000 0,5.000 4.000 0,-6.000-4.000 0,5.000 3.000 0,-6.000-2.000 0,2.000-3.000 0,5.000 3.000 0,-4.000-3.000 0,4.000 3.000 0,-5.000-3.000 0,4.000 3.000 0,-2.000-3.000 0,5.000 1.000 0,-7.000-2.000 0,3.000 0.000 0,-1.000 3.000 0,-1.000-3.000 0,1.000 2.000 0,-2.000-2.000 0,0.000 0.000 0,12.000 0.000 0,-9.000 0.000 0,13.000 0.000 0,-15.000 0.000 0,13.000 3.000 0,-12.000-3.000 0,10.000 3.000 0,-12.000-3.000 0,5.000 0.000 0,-4.000 0.000 0,1.000 0.000 0,-2.000 0.000 0,0.000 0.000 0,0.000 0.000 0,1.000 0.000 0,6.000-3.000 0,-6.000 0.000 0,9.000-2.000 0,-10.000 2.000 0,12.000-6.000 0,-10.000 5.000 0,10.000-6.000 0,-12.000 5.000 0,16.000-7.000 0,-12.000 7.000 0,14.000-9.000 0,-17.000 11.000 0,16.000-12.000 0,-15.000 8.000 0,15.000-7.000 0,-16.000 8.000 0,17.000-13.000 0,-14.000 11.000 0,12.000-11.000 0,-16.000 13.000 0,12.000-8.000 0,-10.000 7.000 0,12.000-7.000 0,-13.000 8.000 0,13.000-9.000 0,-12.000 8.000 0,8.000-5.000 0,-8.000 5.000 0,-1.000 1.000 0,6.000-6.000 0,-6.000 6.000 0,4.000-7.000 0,-5.000 8.000 0,2.000-7.000 0,-1.000 5.000 0,-1.000-3.000 0,-1.000 5.000 0,-1.000 0.000 0,2.000-5.000 0,1.000 4.000 0,-4.000-4.000 0,1.000 5.000 0,1.000-5.000 0,-3.000 4.000 0,4.000-4.000 0,-3.000 5.000 0,-1.000-8.000 0,1.000 7.000 0,-2.000-9.000 0,0.000 9.000 0,0.000-3.000 0,0.000 3.000 0,0.000-2.000 0,-2.000 3.000 0,1.000 0.000 0,-3.000 0.000 0,-2.000-5.000 0,1.000 3.000 0,-1.000-2.000 0,2.000 6.000 0,-4.000-6.000 0,4.000 4.000 0,-7.000-4.000 0,7.000 3.000 0,-6.000-1.000 0,5.000 4.000 0,-3.000-7.000 0,3.000 7.000 0,-5.000-9.000 0,6.000 5.000 0,-5.000-2.000 0,6.000 3.000 0,-7.000-4.000 0,6.000 4.000 0,-5.000-1.000 0,8.000 2.000 0,-6.000 2.000 0,6.000-2.000 0,-6.000 2.000 0,7.000-2.000 0,-5.000 5.000 0,2.000-2.000 0,-2.000-1.000 0,0.000 3.000 0,0.000-5.000 0,-1.000 2.000 0,1.000 0.000 0,0.000 1.000 0,0.000 2.000 0,2.000-2.000 0,-2.000 1.000 0,2.000-1.000 0,-2.000-1.000 0,0.000 3.000 0,0.000-2.000 0,0.000 2.000 0,2.000-3.000 0,-2.000 3.000 0,2.000-3.000 0,0.000 1.000 0,-1.000 1.000 0,3.000-1.000 0,-1.000 2.000 0</inkml:trace>
  <inkml:trace contextRef="#ctx0" brushRef="#br0">13800.000 15029.000 24575,'-8.000'0.000'0,"1.000"-2.000"0,2.000 1.000 0,-1.000-1.000 0,-3.000-1.000 0,2.000 3.000 0,-3.000-3.000 0,5.000 3.000 0,0.000 0.000 0,0.000-2.000 0,0.000 2.000 0,-1.000-3.000 0,-1.000 3.000 0,1.000 0.000 0,-1.000-2.000 0,1.000 1.000 0,-1.000-1.000 0,1.000 2.000 0,-1.000 0.000 0,1.000-2.000 0,-1.000 1.000 0,1.000-3.000 0,-1.000 3.000 0,1.000-1.000 0,1.000 2.000 0,0.000 0.000 0,-3.000-3.000 0,3.000 3.000 0,-3.000-3.000 0,3.000 3.000 0,0.000 0.000 0,0.000 0.000 0,2.000-2.000 0,-2.000 2.000 0,2.000-3.000 0,-2.000 3.000 0,0.000 0.000 0,0.000 0.000 0,-1.000 0.000 0,1.000 0.000 0,0.000 0.000 0,0.000 0.000 0,0.000 0.000 0,-1.000 0.000 0,1.000 0.000 0,0.000 0.000 0,0.000 0.000 0,0.000 0.000 0,-5.000 0.000 0,3.000 0.000 0,-2.000 0.000 0,3.000 0.000 0,-10.000 0.000 0,8.000 0.000 0,-16.000 0.000 0,17.000 0.000 0,-7.000 0.000 0,-11.000 0.000 0,13.000 0.000 0,-13.000 0.000 0,19.000 0.000 0,-4.000 0.000 0,4.000 0.000 0,-1.000 0.000 0,1.000 3.000 0,1.000-3.000 0,-2.000 5.000 0,1.000-5.000 0,-2.000 2.000 0,3.000 1.000 0,-2.000 0.000 0,1.000-1.000 0,-1.000 3.000 0,1.000-4.000 0,3.000 3.000 0,-6.000-1.000 0,5.000 0.000 0,-6.000 1.000 0,5.000-3.000 0,-2.000 6.000 0,1.000-6.000 0,1.000 6.000 0,-2.000-4.000 0,3.000 2.000 0,-3.000 0.000 0,2.000-2.000 0,2.000 1.000 0,-2.000-3.000 0,4.000 3.000 0,-3.000-1.000 0,3.000 2.000 0,-6.000 0.000 0,6.000 0.000 0,-6.000 1.000 0,7.000-1.000 0,-5.000 0.000 0,2.000 0.000 0,0.000 0.000 0,-1.000-2.000 0,3.000 1.000 0,-4.000 2.000 0,3.000-1.000 0,-4.000 5.000 0,3.000-4.000 0,1.000 1.000 0,0.000-4.000 0,1.000 6.000 0,-3.000-7.000 0,3.000 7.000 0,-1.000-6.000 0,-1.000 4.000 0,3.000-1.000 0,-5.000 1.000 0,5.000 0.000 0,-3.000-1.000 0,3.000 2.000 0,-2.000-1.000 0,2.000-1.000 0,-3.000 1.000 0,3.000 0.000 0,0.000-1.000 0,0.000 2.000 0,0.000-3.000 0,0.000 0.000 0,0.000 0.000 0,0.000 0.000 0,-2.000 0.000 0,1.000 0.000 0,-1.000 0.000 0,2.000 0.000 0,0.000 1.000 0,0.000-1.000 0,0.000 0.000 0,0.000 0.000 0,0.000 0.000 0,0.000 0.000 0,0.000 0.000 0,0.000 0.000 0,0.000 1.000 0,2.000 1.000 0,-1.000-1.000 0,1.000 1.000 0,0.000 0.000 0,-1.000-1.000 0,1.000 1.000 0,1.000-1.000 0,-3.000 1.000 0,5.000-1.000 0,-5.000 1.000 0,5.000 0.000 0,-5.000-1.000 0,5.000-1.000 0,-5.000 0.000 0,5.000-5.000 0,-4.000 5.000 0,3.000-4.000 0,-3.000 3.000 0,3.000-3.000 0,-3.000 3.000 0,3.000-1.000 0,-1.000 0.000 0,0.000 1.000 0,2.000-1.000 0,-3.000 0.000 0,1.000 2.000 0,2.000-5.000 0,-5.000 5.000 0,5.000-5.000 0,-4.000 5.000 0,3.000-5.000 0,-1.000 3.000 0,0.000-1.000 0,1.000-1.000 0,-1.000 1.000 0,0.000 0.000 0,4.000-1.000 0,-4.000 1.000 0,5.000 0.000 0,-3.000-1.000 0,0.000 1.000 0,-2.000 0.000 0,4.000-1.000 0,-4.000 1.000 0,4.000-2.000 0,-2.000 2.000 0,1.000-1.000 0,-1.000 1.000 0,2.000 1.000 0,-1.000-3.000 0,1.000 5.000 0,1.000-5.000 0,-3.000 5.000 0,3.000-5.000 0,-3.000 3.000 0,2.000-1.000 0,-1.000-1.000 0,6.000 3.000 0,-6.000-3.000 0,6.000 3.000 0,-6.000-3.000 0,8.000 3.000 0,-7.000-3.000 0,7.000 1.000 0,-8.000 0.000 0,6.000-1.000 0,-6.000 4.000 0,3.000-5.000 0,-3.000 2.000 0,1.000-2.000 0,-1.000 3.000 0,1.000-3.000 0,-2.000 3.000 0,0.000-3.000 0,0.000 2.000 0,1.000-2.000 0,-1.000 3.000 0,0.000-3.000 0,0.000 0.000 0,0.000 0.000 0,0.000 0.000 0,0.000 0.000 0,0.000 0.000 0,0.000 0.000 0,-2.000 2.000 0,2.000-2.000 0,-2.000 3.000 0,2.000-3.000 0,0.000 0.000 0,0.000 0.000 0,0.000 0.000 0,0.000 0.000 0,0.000 0.000 0,1.000 0.000 0,-1.000-3.000 0,0.000 3.000 0,0.000-2.000 0,0.000 2.000 0,-2.000-3.000 0,1.000 3.000 0,-1.000-3.000 0,2.000 3.000 0,0.000 0.000 0,1.000 0.000 0,-1.000-2.000 0,0.000 1.000 0,0.000-1.000 0,0.000 2.000 0,0.000-2.000 0,0.000 1.000 0,0.000-1.000 0,1.000 2.000 0,-4.000-2.000 0,3.000 1.000 0,-2.000-1.000 0,0.000-1.000 0,1.000 3.000 0,-1.000-2.000 0,2.000 2.000 0,-2.000-3.000 0,2.000 3.000 0,-3.000-3.000 0,4.000 1.000 0,-1.000 1.000 0,2.000-3.000 0,-1.000 3.000 0,1.000-3.000 0,-2.000 3.000 0,0.000-1.000 0,-2.000-1.000 0,2.000 3.000 0,-2.000-2.000 0,2.000-1.000 0,0.000 3.000 0,-2.000-5.000 0,3.000 4.000 0,-2.000-3.000 0,3.000 3.000 0,-2.000-3.000 0,3.000 1.000 0,-3.000 0.000 0,3.000 1.000 0,-3.000-1.000 0,2.000 0.000 0,-1.000 1.000 0,4.000-3.000 0,-5.000 4.000 0,5.000-3.000 0,-4.000 1.000 0,1.000 0.000 0,1.000-2.000 0,-3.000 2.000 0,3.000 1.000 0,-1.000-3.000 0,-4.000 2.000 0,4.000 0.000 0,-4.000-1.000 0,5.000 1.000 0,-3.000 0.000 0,0.000-2.000 0,0.000 5.000 0,0.000-5.000 0,1.000 2.000 0,1.000-2.000 0,0.000-3.000 0,-1.000 5.000 0,2.000-4.000 0,-3.000 6.000 0,2.000-8.000 0,-1.000 7.000 0,1.000-7.000 0,-2.000 6.000 0,0.000-2.000 0,3.000-2.000 0,-3.000 1.000 0,3.000-2.000 0,-3.000 5.000 0,5.000-6.000 0,-6.000 5.000 0,5.000-3.000 0,-9.000 2.000 0,7.000 0.000 0,-6.000-1.000 0,4.000-2.000 0,-3.000 1.000 0,-1.000 1.000 0,3.000-1.000 0,-3.000 2.000 0,1.000-5.000 0,-2.000 3.000 0,0.000-2.000 0,0.000 3.000 0,0.000-1.000 0,0.000 1.000 0,0.000-1.000 0,0.000 1.000 0,0.000-3.000 0,0.000 2.000 0,0.000-3.000 0,-2.000 3.000 0,-1.000 1.000 0,0.000-1.000 0,-4.000-1.000 0,6.000 2.000 0,-6.000 1.000 0,6.000 0.000 0,-3.000 3.000 0,1.000-4.000 0,0.000 1.000 0,-4.000 0.000 0,6.000 0.000 0,-6.000 0.000 0,4.000 2.000 0,0.000-2.000 0,-1.000 5.000 0,1.000-7.000 0,-3.000 5.000 0,4.000-5.000 0,-3.000 5.000 0,2.000-4.000 0,-2.000 1.000 0,0.000 2.000 0,2.000-1.000 0,-2.000 1.000 0,2.000 0.000 0,0.000-2.000 0,-1.000 5.000 0,3.000-3.000 0,-1.000 3.000 0</inkml:trace>
  <inkml:trace contextRef="#ctx0" brushRef="#br0">19196.000 9210.000 24575,'-8.000'-3.000'0,"0.000"0.000"0,3.000 3.000 0,0.000 0.000 0,-1.000 0.000 0,1.000 0.000 0,0.000 0.000 0,0.000 0.000 0,0.000 0.000 0,0.000 0.000 0,-1.000 0.000 0,-1.000 3.000 0,1.000-3.000 0,-1.000 2.000 0,1.000-2.000 0,1.000 0.000 0,0.000 0.000 0,0.000 0.000 0,-3.000 0.000 0,2.000 0.000 0,-1.000 0.000 0,2.000 0.000 0,0.000 0.000 0,-8.000 0.000 0,6.000 0.000 0,-5.000 0.000 0,3.000 0.000 0,2.000 0.000 0,-3.000 0.000 0,5.000 0.000 0,0.000 3.000 0,0.000-3.000 0,0.000 3.000 0,-3.000-3.000 0,2.000 0.000 0,-1.000 0.000 0,2.000 0.000 0,-1.000 0.000 0,1.000 2.000 0,0.000-2.000 0,0.000 3.000 0,0.000-3.000 0,-3.000 0.000 0,2.000 0.000 0,-1.000 2.000 0,2.000-1.000 0,-1.000 1.000 0,-6.000 0.000 0,5.000-1.000 0,-7.000 1.000 0,8.000-2.000 0,-11.000 5.000 0,10.000-4.000 0,-10.000 3.000 0,11.000-4.000 0,-3.000 2.000 0,3.000 1.000 0,-2.000 0.000 0,3.000 2.000 0,0.000-5.000 0,-3.000 7.000 0,3.000-3.000 0,-3.000 1.000 0,5.000-1.000 0,-6.000 1.000 0,5.000 1.000 0,-6.000 1.000 0,5.000-1.000 0,0.000-1.000 0,0.000 0.000 0,-1.000 0.000 0,-6.000 7.000 0,5.000-5.000 0,-7.000 7.000 0,8.000-8.000 0,-13.000 15.000 0,11.000-13.000 0,-11.000 18.000 0,13.000-19.000 0,-6.000 14.000 0,6.000-12.000 0,-7.000 13.000 0,8.000-11.000 0,-3.000 9.000 0,3.000-11.000 0,2.000 5.000 0,1.000-8.000 0,2.000 1.000 0,-2.000 3.000 0,1.000-4.000 0,-1.000 4.000 0,2.000-5.000 0,2.000 2.000 0,-2.000-1.000 0,3.000 1.000 0,-3.000 1.000 0,0.000-3.000 0,0.000 3.000 0,0.000-3.000 0,0.000 0.000 0,0.000 0.000 0,0.000 0.000 0,0.000 0.000 0,2.000 7.000 0,-1.000-5.000 0,3.000 3.000 0,-3.000-4.000 0,3.000-2.000 0,1.000 12.000 0,1.000-8.000 0,1.000 8.000 0,-1.000-10.000 0,-4.000 1.000 0,8.000 5.000 0,-7.000-5.000 0,7.000 5.000 0,-5.000-7.000 0,-2.000 0.000 0,6.000 5.000 0,-7.000-4.000 0,9.000 4.000 0,-10.000-5.000 0,6.000-2.000 0,-2.000 4.000 0,1.000-6.000 0,-1.000 6.000 0,4.000-5.000 0,-5.000 4.000 0,31.000 6.000 0,-21.000-8.000 0,35.000 12.000 0,-1.000-7.000 0,5.000 1.000-4769,2.000-2.000 4769,-27.000-4.000 0,0.000-3.000 0,-19.000 1.000 0,10.000-2.000-327,-8.000 0.000 327,-4.000 0.000 0,14.000 0.000 0,-13.000 0.000 0,15.000-2.000 0,-16.000 1.000 0,10.000-1.000 0,-2.000 0.000 0,-6.000-1.000 0,6.000 0.000 0,1.000-4.000 0,-8.000 3.000 0,18.000-5.000 0,-19.000 3.000 0,16.000-6.000 0,-15.000 8.000 0,6.000-6.000 0,2.000-2.000 0,-5.000 5.000 0,15.000-17.000 0,-16.000 17.000 4669,6.000-8.000-4669,-6.000 3.000 0,-1.000 8.000 427,0.000-8.000-427,1.000 2.000 0,-4.000 3.000 0,13.000-14.000 0,-14.000 13.000 0,9.000-4.000 0,-9.000 1.000 0,1.000 4.000 0,3.000-13.000 0,-5.000 11.000 0,3.000-5.000 0,-7.000 8.000 0,2.000-11.000 0,1.000 7.000 0,-3.000-7.000 0,3.000 9.000 0,-3.000-11.000 0,0.000 11.000 0,0.000-9.000 0,0.000 12.000 0,0.000-5.000 0,-3.000 4.000 0,3.000-4.000 0,-3.000 5.000 0,3.000-3.000 0,0.000 2.000 0,-2.000-1.000 0,2.000 2.000 0,-5.000 0.000 0,2.000 2.000 0,0.000-2.000 0,-4.000 4.000 0,4.000-1.000 0,-5.000 2.000 0,3.000 0.000 0,-2.000 0.000 0,3.000 0.000 0,-1.000 0.000 0</inkml:trace>
  <inkml:trace contextRef="#ctx0" brushRef="#br0">16553.000 15179.000 24575,'9.000'12.000'0,"0.000"-1.000"0,-1.000 2.000 0,1.000-3.000 0,-8.000-5.000 0,10.000 7.000 0,-7.000-5.000 0,6.000 7.000 0,-7.000-9.000 0,6.000 7.000 0,-7.000-5.000 0,9.000 5.000 0,-8.000-7.000 0,5.000 3.000 0,-3.000-3.000 0,0.000 0.000 0,0.000 0.000 0,0.000 0.000 0,-2.000 0.000 0,2.000-2.000 0,-5.000 2.000 0,5.000-5.000 0,-2.000 3.000 0,-1.000-1.000 0,3.000-4.000 0,5.000-1.000 0,-4.000-3.000 0,9.000-1.000 0,-10.000 2.000 0,16.000-7.000 0,-10.000 5.000 0,13.000-8.000 0,-13.000 9.000 0,15.000-10.000 0,-12.000 8.000-4609,12.000-9.000 4609,-18.000 12.000-5257,25.000-17.000 5257,-22.000 14.000 0,26.000-18.000 0,-30.000 19.000 0,28.000-19.000 0,-25.000 17.000-1064,25.000-15.000 1064,-26.000 18.000 0,24.000-15.000 0,-18.000 13.000 0,11.000-9.000 0,-12.000 7.000 0,-2.000 4.000-1309,21.000-13.000 1309,-21.000 11.000 0,16.000-6.000 1056,-18.000 6.000-1056,-1.000 2.000 0,26.000-13.000 0,-24.000 11.000 0,28.000-13.000 0,-24.000 14.000 0,24.000-15.000-2386,-18.000 13.000 2386,8.000-8.000 0,-20.000 14.000 1223,6.000-6.000-1223,-3.000 5.000 2647,3.000-6.000-2647,13.000-2.000 0,-16.000 5.000-2865,23.000-7.000 2865,-25.000 10.000 2937,23.000-10.000-2937,-24.000 12.000 2512,17.000-10.000-2512,-21.000 9.000 0,10.000-4.000 0,-8.000 3.000 0,4.000 0.000 0,-5.000 2.000 1209,-1.000 1.000 1,-2.000-1.000-1,-1.000 2.000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5T06:47: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6053.000 5737.000 24575,'-5.000'-3.000'0,"2.000"-1.000"0,-1.000 3.000 0,1.000-1.000 0,-3.000 2.000 0,1.000-2.000 0,0.000 1.000 0,0.000-1.000 0,0.000 2.000 0,-3.000 0.000 0,2.000 0.000 0,-1.000 0.000 0,-1.000-3.000 0,3.000 3.000 0,-3.000-3.000 0,3.000 3.000 0,0.000 0.000 0,-3.000 0.000 0,2.000 0.000 0,-3.000 0.000 0,3.000 0.000 0,-2.000 0.000 0,3.000 0.000 0,0.000 0.000 0,0.000 0.000 0,-1.000 0.000 0,1.000 0.000 0,0.000 0.000 0,0.000 0.000 0,-3.000 0.000 0,3.000 0.000 0,-3.000 0.000 0,-2.000 0.000 0,4.000 0.000 0,-4.000 0.000 0,5.000 0.000 0,0.000 0.000 0,-10.000 0.000 0,8.000 0.000 0,-8.000 0.000 0,3.000 0.000 0,5.000 0.000 0,-7.000 0.000 0,8.000 0.000 0,-1.000 0.000 0,-22.000 3.000 0,18.000 0.000 0,-21.000-1.000 0,25.000 1.000 0,-3.000-3.000 0,-2.000 2.000 0,5.000-1.000 0,-5.000 1.000 0,5.000 0.000 0,1.000-1.000 0,-2.000 1.000 0,3.000-2.000 0,2.000 2.000 0,-1.000-1.000 0,3.000 3.000 0,-6.000-1.000 0,4.000 0.000 0,-2.000 2.000 0,0.000-5.000 0,4.000 5.000 0,-6.000-2.000 0,4.000 2.000 0,-2.000 0.000 0,-4.000 2.000 0,7.000-1.000 0,-7.000-1.000 0,6.000-1.000 0,-3.000-1.000 0,-1.000 5.000 0,1.000-5.000 0,1.000 4.000 0,0.000-4.000 0,2.000 0.000 0,-4.000 3.000 0,1.000-2.000 0,-1.000 3.000 0,-1.000 1.000 0,2.000-3.000 0,1.000 3.000 0,1.000-5.000 0,3.000 1.000 0,-6.000 1.000 0,6.000 1.000 0,-6.000-1.000 0,6.000 0.000 0,-3.000 0.000 0,1.000 0.000 0,0.000 3.000 0,-6.000 1.000 0,7.000-2.000 0,-7.000 2.000 0,8.000-3.000 0,-6.000 1.000 0,6.000-1.000 0,-6.000-1.000 0,2.000 6.000 0,-1.000-6.000 0,-1.000 7.000 0,-1.000-3.000 0,5.000-2.000 0,-4.000 0.000 0,6.000-3.000 0,-3.000-1.000 0,-2.000 9.000 0,3.000-5.000 0,-4.000 5.000 0,6.000-7.000 0,-3.000-2.000 0,-1.000 11.000 0,1.000-9.000 0,-3.000 9.000 0,7.000-9.000 0,-7.000 5.000 0,6.000-4.000 0,-4.000 4.000 0,3.000-7.000 0,1.000 1.000 0,-4.000 3.000 0,5.000 0.000 0,-5.000 2.000 0,2.000 3.000 0,0.000-5.000 0,1.000 5.000 0,0.000-2.000 0,1.000-4.000 0,-1.000 4.000 0,2.000-5.000 0,0.000 7.000 0,0.000-5.000 0,0.000 5.000 0,0.000-7.000 0,0.000 7.000 0,0.000-6.000 0,0.000 6.000 0,0.000-2.000 0,0.000-4.000 0,0.000 4.000 0,0.000 4.000 0,0.000-6.000 0,0.000 6.000 0,0.000-5.000 0,0.000-2.000 0,0.000 2.000 0,2.000 3.000 0,-1.000-5.000 0,3.000 5.000 0,-3.000-7.000 0,4.000 5.000 0,-5.000-4.000 0,5.000 4.000 0,-5.000-5.000 0,7.000 7.000 0,-6.000-5.000 0,6.000 2.000 0,-4.000 0.000 0,0.000-5.000 0,1.000 4.000 0,-3.000-4.000 0,3.000-3.000 0,-3.000 3.000 0,3.000-3.000 0,-1.000 4.000 0,2.000-5.000 0,-2.000 5.000 0,6.000-2.000 0,-5.000-1.000 0,6.000 1.000 0,-5.000-1.000 0,0.000-1.000 0,0.000 1.000 0,0.000-2.000 0,1.000 0.000 0,-1.000 0.000 0,0.000 0.000 0,-2.000 2.000 0,1.000-1.000 0,-1.000 1.000 0,2.000 0.000 0,0.000-1.000 0,0.000 1.000 0,-2.000 0.000 0,2.000-1.000 0,0.000 3.000 0,-2.000-1.000 0,4.000 0.000 0,-4.000-1.000 0,7.000 3.000 0,-4.000-2.000 0,4.000 2.000 0,-5.000 0.000 0,0.000-4.000 0,11.000 8.000 0,-8.000-8.000 0,9.000 6.000 0,-12.000-5.000 0,0.000 1.000 0,12.000 7.000 0,-10.000-6.000 0,10.000 5.000 0,-12.000-6.000 0,0.000 2.000 0,7.000 5.000 0,-5.000-4.000 0,5.000 4.000 0,0.000-1.000 0,-5.000-2.000 0,5.000 2.000 0,-3.000-1.000 0,-2.000-5.000 0,2.000 4.000 0,1.000-4.000 0,-4.000 2.000 0,4.000-2.000 0,-5.000 1.000 0,0.000-3.000 0,0.000 1.000 0,3.000 0.000 0,-3.000 1.000 0,3.000 0.000 0,-1.000 2.000 0,-1.000-5.000 0,1.000 2.000 0,-2.000-2.000 0,0.000 0.000 0,5.000 3.000 0,-4.000-3.000 0,4.000 3.000 0,-5.000-3.000 0,5.000 0.000 0,-4.000 0.000 0,4.000 0.000 0,-5.000 0.000 0,9.000 0.000 0,-7.000 0.000 0,8.000 0.000 0,-10.000 0.000 0,9.000 0.000 0,-7.000 0.000 0,8.000 0.000 0,-8.000 0.000 0,10.000-3.000 0,-7.000 3.000 0,7.000-5.000 0,-12.000 4.000 0,0.000-3.000 0,16.000-1.000 0,-10.000-1.000-980,11.000 1.000 980,-12.000 0.000 0,-5.000 4.000 0,19.000-8.000 0,-15.000 5.000 0,19.000-6.000 0,-22.000 7.000 0,18.000-6.000 0,-16.000 8.000 0,11.000-9.000 0,-14.000 7.000 0,3.000 0.000 0,8.000-8.000 0,-6.000 6.000 0,7.000-7.000 0,-9.000 7.000 0,-3.000 2.000 0,18.000-13.000 0,-11.000 10.000-2733,12.000-11.000 2733,-17.000 15.000 0,-1.000-3.000 0,17.000-10.000 0,-16.000 7.000 0,18.000-8.000 0,-21.000 10.000 0,3.000 4.000 0,14.000-15.000 0,-12.000 12.000-2835,15.000-12.000 2835,-19.000 12.000 0,3.000-1.000 0,17.000-10.000 0,-15.000 8.000 0,16.000-9.000 0,-21.000 14.000 0,-2.000-2.000 700,2.000 3.000-700,2.000-8.000 2385,-1.000 3.000-2385,2.000-2.000 0,-4.000 6.000 0,-3.000-2.000 0,8.000-5.000 0,-7.000 3.000 0,4.000-5.000 3463,-3.000 7.000-3463,-3.000 0.000 0,7.000-10.000 0,-6.000 8.000 0,6.000-8.000 0,-6.000 10.000 0,1.000 0.000 0,0.000-9.000 0,-1.000 6.000 0,1.000-6.000 0,-2.000 8.000 0,2.000-6.000 0,-1.000 5.000 0,1.000-5.000 0,-2.000 7.000 0,-2.000-2.000 0,1.000 1.000 0,-1.000-2.000 0,2.000 3.000 0,-5.000-7.000 0,4.000 5.000 0,-6.000-5.000 0,7.000 7.000 0,-7.000-10.000 0,6.000 8.000 0,-6.000-10.000 0,6.000 11.000 0,-6.000-8.000 0,4.000 7.000 0,-5.000-8.000 0,5.000 10.000 0,-1.000-5.000 0,1.000 4.000 0,0.000-1.000 0,1.000 1.000 0,2.000 1.000 0,-5.000-9.000 0,4.000 6.000 0,-6.000-4.000 0,6.000 5.000 0,-1.000 4.000 0,-5.000-19.000 0,5.000 14.000 0,-7.000-11.000 0,8.000 13.000 0,-8.000-13.000 0,5.000 11.000 0,-6.000-14.000 0,5.000 17.000 0,-5.000-12.000 0,4.000 12.000 0,-2.000-9.000 0,4.000 13.000 0,-4.000-8.000 0,2.000 5.000 0,-4.000-6.000 0,0.000 3.000 0,4.000 1.000 0,-4.000-2.000 0,-11.000-9.000 0,12.000 12.000 0,-13.000-11.000 0,19.000 13.000 0,-6.000-5.000 0,5.000 5.000 0,-3.000-4.000 0,2.000 6.000 0,0.000-6.000 0,-1.000 6.000 0,-1.000-4.000 0,-1.000 3.000 0,5.000-1.000 0,-4.000 0.000 0,4.000 1.000 0,-2.000 2.000 0,-3.000 0.000 0,2.000 0.000 0,-4.000 0.000 0,5.000 0.000 0,-3.000 2.000 0,-4.000-1.000 0,7.000 1.000 0,-4.000-2.000 0</inkml:trace>
  <inkml:trace contextRef="#ctx0" brushRef="#br0">23347.000 15646.000 24575,'-6.000'-2.000'0,"-1.000"1.000"0,5.000-1.000 0,-4.000 2.000 0,1.000 0.000 0,0.000 0.000 0,0.000 0.000 0,0.000 0.000 0,-3.000-2.000 0,2.000 1.000 0,-1.000-1.000 0,-1.000 0.000 0,3.000 1.000 0,-3.000-1.000 0,3.000 2.000 0,0.000 0.000 0,2.000-3.000 0,-2.000 3.000 0,0.000-2.000 0,-1.000 2.000 0,-1.000 0.000 0,1.000 0.000 0,1.000 0.000 0,0.000 0.000 0,-2.000 0.000 0,1.000 0.000 0,1.000-3.000 0,0.000 3.000 0,2.000-3.000 0,-2.000 3.000 0,0.000 0.000 0,-1.000 0.000 0,1.000 0.000 0,0.000 0.000 0,0.000 0.000 0,0.000 0.000 0,-3.000 0.000 0,2.000 0.000 0,-1.000 0.000 0,-1.000 0.000 0,3.000 0.000 0,-3.000 0.000 0,3.000 0.000 0,0.000 0.000 0,0.000 0.000 0,2.000 3.000 0,-2.000-3.000 0,2.000 2.000 0,0.000 1.000 0,-1.000-3.000 0,1.000 5.000 0,-2.000-5.000 0,2.000 5.000 0,-2.000-4.000 0,2.000 3.000 0,-2.000-3.000 0,2.000 3.000 0,-2.000-3.000 0,3.000 6.000 0,-4.000-6.000 0,3.000 6.000 0,-1.000-7.000 0,3.000 5.000 0,-3.000-5.000 0,3.000 5.000 0,-4.000-5.000 0,5.000 5.000 0,-5.000-4.000 0,5.000 5.000 0,-5.000-5.000 0,4.000 6.000 0,-1.000-4.000 0,2.000 2.000 0,-2.000 0.000 0,1.000 0.000 0,-3.000 1.000 0,3.000-1.000 0,-4.000 0.000 0,5.000 0.000 0,-2.000 0.000 0,-1.000-2.000 0,3.000 1.000 0,-5.000 2.000 0,5.000-1.000 0,-3.000 3.000 0,1.000-1.000 0,1.000-1.000 0,-1.000 1.000 0,0.000-2.000 0,1.000 0.000 0,-1.000 1.000 0,-1.000-1.000 0,3.000 0.000 0,-2.000 0.000 0,2.000 0.000 0,0.000 0.000 0,-3.000 2.000 0,3.000-1.000 0,-3.000 2.000 0,3.000-3.000 0,0.000 0.000 0,0.000 0.000 0,0.000 0.000 0,0.000 0.000 0,0.000 0.000 0,0.000 5.000 0,0.000-4.000 0,0.000 4.000 0,3.000 0.000 0,0.000-6.000 0,-1.000 5.000 0,1.000-7.000 0,-1.000 4.000 0,-2.000-1.000 0,3.000 0.000 0,-1.000 0.000 0,1.000 0.000 0,0.000 0.000 0,1.000 0.000 0,-1.000-2.000 0,2.000 4.000 0,0.000-4.000 0,-2.000 5.000 0,2.000-5.000 0,0.000 3.000 0,1.000-2.000 0,1.000 3.000 0,-2.000-2.000 0,2.000 0.000 0,-3.000 1.000 0,3.000-4.000 0,-4.000 3.000 0,2.000-4.000 0,2.000 3.000 0,-1.000-1.000 0,1.000 0.000 0,3.000 1.000 0,-4.000-3.000 0,1.000 3.000 0,-2.000-3.000 0,-2.000 1.000 0,4.000 1.000 0,-1.000-3.000 0,1.000 5.000 0,-2.000-5.000 0,5.000 5.000 0,-4.000-5.000 0,2.000 5.000 0,-4.000-4.000 0,1.000 3.000 0,1.000-3.000 0,2.000 1.000 0,-3.000 0.000 0,0.000-1.000 0,0.000 1.000 0,0.000-2.000 0,0.000 0.000 0,0.000 0.000 0,5.000 0.000 0,-4.000 0.000 0,4.000 0.000 0,-5.000 0.000 0,0.000 0.000 0,0.000 0.000 0,0.000 0.000 0,0.000 0.000 0,1.000 0.000 0,-1.000 0.000 0,0.000 0.000 0,0.000-2.000 0,0.000 1.000 0,0.000-1.000 0,0.000 0.000 0,0.000 1.000 0,0.000-1.000 0,3.000-1.000 0,-2.000 0.000 0,1.000 1.000 0,0.000-3.000 0,-1.000 4.000 0,1.000-3.000 0,-1.000 3.000 0,-1.000-3.000 0,0.000 3.000 0,-2.000-4.000 0,1.000 5.000 0,-1.000-5.000 0,2.000 2.000 0,0.000-2.000 0,-2.000 0.000 0,2.000 2.000 0,-5.000-2.000 0,5.000 0.000 0,-2.000 2.000 0,-1.000-4.000 0,1.000 4.000 0,-1.000 0.000 0,-1.000-2.000 0,3.000-2.000 0,-3.000 0.000 0,3.000-2.000 0,-3.000 3.000 0,3.000-6.000 0,-3.000 5.000 0,1.000-7.000 0,-2.000 8.000 0,0.000-6.000 0,0.000 6.000 0,0.000-4.000 0,0.000 5.000 0,0.000 0.000 0,0.000-8.000 0,0.000 6.000 0,0.000-5.000 0,0.000 7.000 0,-4.000-12.000 0,2.000 9.000 0,-5.000-8.000 0,7.000 10.000 0,-7.000-10.000 0,4.000 8.000 0,-3.000-9.000 0,4.000 12.000 0,-5.000-12.000 0,5.000 9.000 0,-5.000-9.000 0,5.000 14.000 0,-1.000-8.000 0,-2.000 8.000 0,2.000-8.000 0,-1.000 8.000 0,1.000 0.000 0,-3.000 1.000 0,4.000 2.000 0,-1.000 0.000 0</inkml:trace>
  <inkml:trace contextRef="#ctx0" brushRef="#br0">9661.000 6187.000 24575,'5.000'-3.000'0,"0.000"1.000"0,0.000 2.000 0,0.000 0.000 0,0.000 0.000 0,0.000-2.000 0,0.000 1.000 0,3.000-1.000 0,-3.000 2.000 0,3.000 2.000 0,-3.000-1.000 0,7.000 3.000 0,-5.000-3.000 0,7.000 3.000 0,-8.000-3.000 0,12.000 3.000 0,-10.000-1.000 0,11.000 0.000 0,-11.000 2.000 0,18.000 0.000 0,-14.000-2.000 0,11.000 2.000 0,-13.000-3.000 0,-4.000-1.000 0,4.000 1.000 0,18.000 5.000 0,-15.000-6.000-1411,18.000 6.000 1411,-21.000-5.000 0,0.000-1.000 0,23.000 8.000 0,-17.000-7.000 0,15.000 7.000 0,-19.000-6.000 0,-4.000 0.000 0,25.000 6.000 0,-20.000-8.000-2918,18.000 9.000 2918,-26.000-10.000 0,5.000 2.000 0,7.000 3.000 0,-7.000-2.000 0,7.000 2.000 9,-10.000-2.000-9,-4.000-1.000 0,4.000-1.000 0,10.000 5.000 0,-9.000-4.000 0,11.000 2.000 0,-14.000-2.000 0,0.000-1.000 0,0.000 1.000 0,12.000 0.000 0,-9.000-1.000 0,8.000 1.000 2920,-10.000-2.000-2920,10.000 0.000 0,-8.000 0.000 0,8.000 0.000 1400,-10.000 0.000-1400,6.000 3.000 0,-6.000-3.000 0,6.000 2.000 0,-9.000-2.000 0,-1.000 0.000 0</inkml:trace>
  <inkml:trace contextRef="#ctx0" brushRef="#br0">21941.000 15400.000 24575,'-5.000'-3.000'0,"-1.000"1.000"0,1.000 2.000 0,2.000-3.000 0,-1.000 3.000 0,1.000-3.000 0,-2.000 3.000 0,-1.000 0.000 0,1.000 0.000 0,0.000-2.000 0,0.000 2.000 0,0.000-3.000 0,-1.000 3.000 0,1.000 0.000 0,0.000 0.000 0,0.000 0.000 0,0.000 0.000 0,-1.000-2.000 0,1.000 1.000 0,0.000-1.000 0,0.000 2.000 0,0.000 0.000 0,-1.000 0.000 0,1.000 0.000 0,0.000 0.000 0,0.000 0.000 0,0.000 0.000 0,-1.000 0.000 0,1.000 0.000 0,0.000 0.000 0,0.000 0.000 0,-3.000 0.000 0,3.000 0.000 0,-5.000 0.000 0,4.000 0.000 0,-2.000 0.000 0,3.000 0.000 0,0.000 0.000 0,0.000 0.000 0,0.000 0.000 0,-1.000 0.000 0,1.000 0.000 0,0.000 0.000 0,0.000 0.000 0,2.000 2.000 0,-2.000-1.000 0,2.000 1.000 0,-2.000 0.000 0,0.000-1.000 0,-2.000 4.000 0,1.000-5.000 0,-2.000 2.000 0,1.000 1.000 0,1.000 0.000 0,-2.000-1.000 0,3.000 1.000 0,2.000-1.000 0,-1.000-1.000 0,1.000 1.000 0,0.000 0.000 0,-2.000-1.000 0,3.000 1.000 0,-1.000 0.000 0,-2.000-1.000 0,4.000 3.000 0,-3.000-3.000 0,1.000 6.000 0,-2.000-6.000 0,2.000 6.000 0,-2.000-4.000 0,2.000 2.000 0,-2.000 0.000 0,0.000 0.000 0,0.000 0.000 0,-3.000 2.000 0,5.000-1.000 0,-4.000-1.000 0,6.000 0.000 0,-3.000-2.000 0,1.000 4.000 0,-2.000-4.000 0,2.000 4.000 0,-2.000-4.000 0,2.000 2.000 0,0.000 0.000 0,1.000 0.000 0,0.000 1.000 0,1.000-1.000 0,-4.000-3.000 0,5.000 3.000 0,-9.000 0.000 0,5.000 1.000 0,-6.000 1.000 0,5.000-2.000 0,2.000 0.000 0,-7.000 7.000 0,9.000-5.000 0,-9.000 5.000 0,10.000-7.000 0,-5.000 3.000 0,5.000-3.000 0,-5.000 3.000 0,5.000 1.000 0,-5.000-5.000 0,4.000 6.000 0,-1.000-8.000 0,2.000 8.000 0,0.000-4.000 0,0.000 4.000 0,0.000-5.000 0,0.000 2.000 0,0.000-1.000 0,0.000 2.000 0,0.000-3.000 0,2.000 2.000 0,-1.000-1.000 0,1.000 1.000 0,3.000 3.000 0,-4.000-4.000 0,8.000 8.000 0,-8.000-7.000 0,8.000 7.000 0,-5.000-10.000 0,1.000 5.000 0,-1.000-9.000 0,1.000 10.000 0,1.000-7.000 0,4.000 9.000 0,-5.000-6.000 0,3.000 2.000 0,-3.000-3.000 0,0.000-3.000 0,0.000 1.000 0,-2.000-1.000 0,2.000-1.000 0,-3.000 1.000 0,3.000-2.000 0,1.000 0.000 0,-1.000 0.000 0,-2.000 2.000 0,1.000-1.000 0,-1.000 1.000 0,2.000-2.000 0,0.000 0.000 0,3.000 0.000 0,-3.000 0.000 0,3.000 0.000 0,-3.000 0.000 0,0.000 0.000 0,0.000 0.000 0,0.000 0.000 0,0.000 0.000 0,3.000 0.000 0,-3.000 0.000 0,3.000 0.000 0,-1.000 0.000 0,-1.000 0.000 0,1.000 0.000 0,1.000 0.000 0,-3.000 0.000 0,3.000 0.000 0,-3.000 0.000 0,2.000 0.000 0,-1.000 0.000 0,6.000 0.000 0,-6.000 0.000 0,6.000-2.000 0,-6.000 1.000 0,1.000-1.000 0,0.000-1.000 0,-1.000 3.000 0,2.000-2.000 0,1.000-1.000 0,-2.000 3.000 0,2.000-3.000 0,-6.000 1.000 0,6.000-1.000 0,-5.000 0.000 0,6.000 1.000 0,-5.000 0.000 0,7.000-1.000 0,-5.000 0.000 0,5.000-2.000 0,-7.000 5.000 0,7.000-5.000 0,-6.000 5.000 0,6.000-3.000 0,-6.000 1.000 0,3.000 1.000 0,-3.000-1.000 0,4.000 0.000 0,-5.000 1.000 0,7.000-3.000 0,-5.000 3.000 0,5.000-1.000 0,-7.000 2.000 0,5.000-5.000 0,-4.000 4.000 0,4.000-4.000 0,-5.000 3.000 0,9.000-3.000 0,-7.000-1.000 0,8.000 1.000 0,-10.000 0.000 0,0.000 2.000 0,7.000-4.000 0,-5.000 3.000 0,5.000-3.000 0,-7.000 4.000 0,4.000-4.000 0,-2.000 3.000 0,5.000-7.000 0,-7.000 9.000 0,0.000-7.000 0,0.000 6.000 0,-5.000-2.000 0,3.000 0.000 0,-3.000-3.000 0,0.000 2.000 0,0.000-1.000 0,0.000-1.000 0,0.000 3.000 0,0.000-3.000 0,-3.000 1.000 0,1.000 1.000 0,-1.000-2.000 0,-2.000-2.000 0,4.000 4.000 0,-1.000-8.000 0,2.000 7.000 0,0.000-2.000 0,0.000 3.000 0,0.000-1.000 0,0.000 1.000 0,0.000-1.000 0,0.000-1.000 0,0.000 2.000 0,0.000-1.000 0,-2.000 2.000 0,1.000-1.000 0,-1.000 1.000 0,0.000 2.000 0,1.000-1.000 0,-1.000 1.000 0,2.000-2.000 0,-3.000 2.000 0,3.000-2.000 0,-2.000 2.000 0,-1.000 0.000 0,0.000-1.000 0,-2.000 3.000 0,0.000-1.000 0,0.000-1.000 0,0.000 3.000 0,-1.000-5.000 0,1.000 5.000 0,2.000-3.000 0,1.000 3.000 0</inkml:trace>
  <inkml:trace contextRef="#ctx0" brushRef="#br0">9579.000 6947.000 24575,'20.000'0.000'0,"-8.000"0.000"0,2.000 0.000 0,-6.000 0.000 0,-3.000 0.000 0,3.000 0.000 0,-3.000 0.000 0,0.000 0.000 0,0.000 0.000 0,0.000 0.000 0,7.000 0.000 0,-5.000 0.000 0,5.000 0.000 0,-7.000 0.000 0,14.000 0.000 0,-8.000 0.000-878,10.000 0.000 878,-11.000 0.000 0,-2.000 0.000 0,18.000 0.000 0,-16.000 0.000 0,15.000 2.000 0,-19.000-1.000 0,17.000 1.000 0,-14.000-2.000 0,15.000 0.000 0,-19.000 0.000 0,5.000 0.000 0,9.000 0.000 0,-8.000 0.000 0,10.000 0.000 0,-13.000 0.000 0,21.000 0.000 0,-17.000 0.000 0,14.000 0.000 0,-19.000 0.000 0,15.000 0.000 0,-9.000 0.000 0,11.000 0.000 0,-14.000 0.000 0,12.000 0.000 0,-11.000 0.000 0,12.000 0.000 0,-17.000 0.000 0,16.000 0.000 0,-15.000 0.000 0,10.000 0.000 0,-12.000 0.000 0,0.000 0.000 0,7.000 2.000 0,-5.000-1.000 0,5.000 1.000 0,-7.000-2.000 0,2.000 0.000 0,-1.000 0.000 878,2.000 0.000-878,-3.000 3.000 0,0.000-3.000 0,0.000 2.000 0,0.000-2.000 0,0.000 0.000 0,0.000 0.000 0,0.000 0.000 0,0.000 0.000 0,1.000 0.000 0,-1.000 0.000 0,-2.000 0.000 0,-1.000 0.000 0</inkml:trace>
  <inkml:trace contextRef="#ctx0" brushRef="#br0">26731.000 15518.000 24575,'-5.000'-3.000'0,"-3.000"1.000"0,2.000 2.000 0,-4.000-2.000 0,5.000 1.000 0,-3.000-1.000 0,-9.000-1.000 0,12.000 1.000 0,-12.000-1.000 0,15.000 0.000 0,-4.000 3.000 0,-6.000-2.000 0,5.000-1.000 0,-5.000 0.000 0,7.000 1.000 0,-5.000 0.000 0,4.000 1.000 0,-2.000-4.000 0,4.000 5.000 0,1.000-2.000 0,-9.000-1.000 0,5.000 0.000 0,-8.000 0.000 0,10.000 1.000 0,-15.000 0.000 0,12.000-1.000 0,-8.000 0.000 0,4.000-2.000 0,5.000 5.000 0,-6.000-2.000 0,8.000 2.000 0,-5.000-3.000 0,4.000 3.000 0,-4.000-3.000 0,-2.000 3.000 0,5.000 0.000 0,-5.000 0.000 0,7.000 0.000 0,-12.000 0.000 0,9.000 0.000 0,-11.000 0.000 0,13.000 0.000 0,-17.000 0.000 0,11.000 3.000-528,-12.000-3.000 528,16.000 3.000 0,-14.000-1.000 0,14.000-2.000 0,-11.000 3.000 0,14.000-3.000 0,-5.000 2.000 0,3.000-2.000 0,-2.000 5.000 0,3.000-4.000 0,-6.000 3.000 528,5.000-1.000-528,-5.000 0.000 0,-4.000 4.000 0,7.000-4.000 0,-7.000 2.000 0,8.000 0.000 0,2.000-5.000 0,-10.000 7.000 0,8.000-3.000-1143,-6.000 1.000 1143,9.000-1.000 0,-1.000-3.000 0,-10.000 8.000 0,7.000-5.000 0,-7.000 6.000 0,11.000-8.000 0,-1.000 3.000 0,-3.000 0.000 0,2.000 1.000 0,-3.000 1.000 1143,5.000-2.000-1143,-2.000 3.000 0,1.000-5.000 0,1.000 4.000 0,0.000-4.000 0,2.000 0.000 0,-4.000 6.000 0,1.000-5.000 0,-2.000 5.000 0,3.000-1.000 0,0.000-3.000 0,2.000 3.000 0,-2.000 1.000 0,3.000-2.000 0,-1.000 2.000 0,0.000-1.000 0,3.000-3.000 0,-2.000 1.000 0,2.000 3.000 0,-3.000-5.000 0,3.000 5.000 0,0.000-4.000 0,2.000 7.000 0,-1.000-5.000 0,1.000 5.000 0,-2.000-7.000 0,5.000 7.000 0,-4.000-5.000 0,6.000 7.000 0,-4.000-8.000 0,4.000 6.000 0,-1.000-6.000 0,-1.000 4.000 0,2.000-3.000 0,-6.000-1.000 0,6.000-1.000 0,-7.000 0.000 0,7.000 0.000 0,-4.000 0.000 0,5.000 3.000 0,2.000 1.000 0,-4.000-5.000 0,3.000 5.000 0,-3.000-8.000 0,3.000 6.000 0,-2.000-4.000 0,2.000 2.000 0,-4.000-2.000 0,-2.000-1.000 0,9.000 3.000 0,-8.000-2.000 0,8.000 2.000 0,-7.000-3.000 0,9.000 3.000 0,-6.000-1.000 0,6.000 0.000 0,-9.000-1.000 0,0.000-3.000 0,9.000 7.000 0,-6.000-6.000 0,6.000 6.000 0,-9.000-6.000 0,9.000 5.000 0,-6.000-4.000 0,6.000 2.000 0,-9.000-4.000 0,-2.000 2.000 0,11.000 1.000 0,-9.000 0.000 0,9.000-1.000 0,-4.000-2.000 0,-4.000 0.000 0,3.000 0.000 0,-3.000 0.000 0,-1.000 3.000 0,0.000-3.000 0,7.000 2.000 0,-5.000-2.000 0,5.000 0.000 0,0.000 0.000 0,-6.000 0.000 0,6.000 0.000 0,0.000 0.000 0,-5.000 0.000 0,5.000 0.000 0,-7.000 0.000 0,7.000-2.000 0,-5.000 2.000 0,5.000-5.000 0,-7.000 4.000 0,9.000-6.000 0,-6.000 6.000 0,6.000-3.000 0,-2.000 1.000 0,-5.000 3.000 0,4.000-3.000 0,-8.000 1.000 0,2.000 2.000 0,0.000-3.000 0,1.000 3.000 0,1.000 0.000 0,0.000-2.000 0,-1.000 1.000 0,-1.000-3.000 0,0.000 3.000 0,0.000-3.000 0,1.000 3.000 0,-1.000-4.000 0,-1.000 5.000 0,4.000-7.000 0,-2.000 3.000 0,4.000-1.000 0,-8.000 1.000 0,3.000 3.000 0,-2.000-4.000 0,7.000 0.000 0,-4.000-1.000 0,3.000 1.000 0,-3.000 1.000 0,5.000-4.000 0,-4.000 4.000 0,3.000-5.000 0,-5.000 8.000 0,-5.000-3.000 0,11.000-2.000 0,-8.000 1.000 0,8.000-1.000 0,-10.000 2.000 0,8.000-1.000 0,-5.000-1.000 0,3.000-2.000 0,-2.000 5.000 0,-2.000-1.000 0,4.000-4.000 0,-1.000 2.000 0,1.000-4.000 0,5.000-2.000 0,-5.000 5.000 0,2.000-5.000 0,-4.000 9.000 0,0.000-8.000 0,1.000 8.000 0,-1.000-8.000 0,-1.000 8.000 0,-1.000-5.000 0,0.000 3.000 0,2.000-3.000 0,-5.000 3.000 0,3.000 0.000 0,-1.000-1.000 0,-2.000 1.000 0,3.000 0.000 0,-3.000 0.000 0,0.000 0.000 0,0.000-1.000 0,0.000 1.000 0,0.000-5.000 0,0.000 4.000 0,-5.000-11.000 0,4.000 10.000 0,-6.000-5.000 0,6.000 7.000 0,-1.000 0.000 0,0.000 2.000 0,1.000 1.000 0,-1.000 2.000 0</inkml:trace>
  <inkml:trace contextRef="#ctx0" brushRef="#br0">9963.000 7801.000 24575,'14.000'0.000'0,"-4.000"0.000"0,-3.000 0.000 0,1.000 0.000 0,-3.000 0.000 0,5.000 0.000 0,-4.000 0.000 0,1.000 0.000 0,0.000 0.000 0,-1.000 0.000 0,1.000 0.000 0,-1.000 0.000 0,8.000 0.000 0,-7.000 0.000 0,7.000 0.000 0,-6.000 0.000 0,-3.000 0.000 0,14.000 0.000 0,-9.000 0.000 0,8.000 0.000 0,-9.000 0.000 0,-3.000 0.000 0,17.000 2.000 0,-14.000 1.000 0,12.000 0.000 0,-13.000-1.000 0,-3.000-2.000 0,19.000 3.000 0,-15.000-3.000 0,12.000 3.000 0,-16.000-3.000 0,2.000 0.000 0,8.000 2.000 0,-5.000-2.000 0,4.000 3.000 0,-7.000-1.000 0,-1.000-1.000 0,15.000 3.000 0,-12.000-3.000 0,10.000 1.000 0,-10.000-2.000 0,-5.000 2.000 0,28.000 1.000 0,-23.000 2.000-4141,23.000-2.000 4141,-24.000-1.000 0,5.000 1.000 0,18.000 2.000 0,-16.000-2.000 0,18.000 4.000 0,-24.000-7.000-2519,28.000 7.000 2519,-23.000-3.000 0,19.000 1.000 0,-26.000-3.000 0,-2.000-2.000-307,9.000 2.000 307,-6.000-1.000 0,6.000 1.000 0,-9.000 0.000 856,0.000-1.000 0,-2.000 1.000 0,-1.000-2.000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5T06:48: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19843.000 15630.000 24575,'-11.000'0.000'0,"3.000"0.000"0,1.000 0.000 0,1.000 0.000 0,-1.000 0.000 0,1.000 0.000 0,-4.000 0.000 0,5.000 0.000 0,-3.000 2.000 0,3.000-1.000 0,-7.000 6.000 0,5.000-6.000 0,-5.000 6.000 0,7.000-7.000 0,-1.000 5.000 0,1.000-2.000 0,0.000-1.000 0,2.000 3.000 0,-4.000-2.000 0,4.000 0.000 0,-7.000 3.000 0,4.000-2.000 0,-1.000 3.000 0,1.000-2.000 0,1.000 1.000 0,-2.000 1.000 0,1.000-1.000 0,-2.000 1.000 0,-1.000 3.000 0,4.000-4.000 0,-4.000 1.000 0,9.000-2.000 0,-12.000 5.000 0,10.000-4.000 0,-10.000 6.000 0,9.000-9.000 0,-6.000 8.000 0,2.000-6.000 0,-3.000 7.000 0,1.000 0.000 0,5.000-5.000 0,-6.000 5.000 0,7.000-7.000 0,-4.000 7.000 0,3.000-5.000 0,-2.000 5.000 0,5.000-7.000 0,-6.000 7.000 0,6.000-6.000-572,-6.000 4.000 572,6.000-5.000 0,-1.000-3.000 0,0.000 4.000 0,1.000 3.000 0,-3.000-2.000 0,3.000 2.000 0,-1.000-4.000 572,2.000 7.000-572,0.000-5.000 0,0.000 5.000 0,0.000-7.000 0,0.000 7.000 0,0.000-5.000 0,0.000 5.000 0,0.000 0.000 0,0.000-5.000 0,0.000 16.000 0,0.000-15.000 0,2.000 8.000 0,-2.000-10.000 0,3.000-1.000 0,4.000 13.000 0,-6.000-9.000 0,8.000 10.000 0,-6.000-12.000 0,0.000-1.000 0,8.000 15.000 0,-8.000-13.000 0,8.000 13.000 0,-8.000-15.000 0,2.000 1.000 0,5.000 10.000 0,-4.000-9.000 0,4.000 8.000 0,-8.000-10.000 0,10.000 5.000 0,-8.000-4.000 0,8.000 5.000 0,-2.000-4.000 0,-4.000-5.000 0,4.000 2.000 0,0.000-3.000 0,-4.000-2.000 0,4.000 3.000 0,-5.000-3.000 0,9.000 0.000 0,-4.000 0.000 0,7.000 0.000 0,-9.000 0.000 0,8.000 0.000 0,-9.000 0.000 0,8.000 0.000 0,-8.000 0.000 0,-1.000 0.000 0,15.000 0.000 0,-10.000 0.000 0,10.000 0.000 0,-13.000 0.000 0,15.000-3.000 0,-13.000 3.000 0,11.000-2.000 0,-14.000 2.000 0,1.000 0.000 0,14.000-5.000 0,-12.000 4.000 0,11.000-6.000 0,-15.000 6.000 0,20.000-8.000 0,-17.000 7.000 0,15.000-7.000 0,-17.000 6.000 0,-1.000 0.000 0,1.000-1.000 0,14.000-4.000 0,-12.000 2.000-853,17.000-4.000 853,-20.000 5.000 0,20.000-5.000 0,-17.000 4.000 0,14.000-4.000 0,-17.000 7.000 0,15.000-11.000 0,-13.000 11.000 0,11.000-11.000 0,-11.000 11.000 0,-3.000-2.000 0,10.000-7.000 0,-9.000 5.000 0,6.000-5.000 0,-9.000 7.000 0,2.000-5.000 0,-5.000 4.000 853,3.000-4.000-853,-3.000 5.000 0,0.000-10.000 0,0.000 8.000 0,0.000-8.000 0,0.000 10.000 0,-3.000-12.000 0,0.000 9.000 0,0.000-13.000 0,-1.000 15.000 0,-1.000-20.000 0,-1.000 16.000 0,1.000-11.000 0,0.000 14.000 0,2.000 1.000 0,-9.000-20.000 0,5.000 16.000-744,-5.000-16.000 744,7.000 21.000 0,-10.000-24.000 0,8.000 19.000 0,-10.000-21.000 0,11.000 25.000 0,-4.000-13.000 0,5.000 14.000 0,0.000-9.000 0,2.000 11.000 0,-1.000-7.000 0,0.000 6.000 0,-1.000-5.000 0,3.000 6.000 0,-1.000-5.000 0,0.000 5.000 0,1.000-4.000 744,-1.000 4.000-744,1.000 0.000 0,1.000 1.000 0,-1.000 2.000 0</inkml:trace>
  <inkml:trace contextRef="#ctx0" brushRef="#br0">7616.000 8315.000 24575,'-5.000'-3.000'0,"-3.000"0.000"0,-7.000 1.000 0,3.000 1.000 0,-5.000-1.000 0,-3.000 0.000 0,8.000-1.000 0,-8.000 0.000 0,12.000 1.000 0,1.000 2.000 0,1.000 0.000 0,1.000 0.000 0,0.000 0.000 0,0.000 0.000 0,0.000 0.000 0,-1.000 0.000 0,1.000 0.000 0,-2.000-3.000 0,1.000 3.000 0,-2.000-2.000 0,3.000 2.000 0,-5.000 0.000 0,2.000 0.000 0,-3.000 0.000 0,2.000 0.000 0,3.000 0.000 0,-4.000 0.000 0,4.000 0.000 0,-1.000 0.000 0,2.000 0.000 0,-3.000 4.000 0,2.000-3.000 0,1.000 6.000 0,0.000-6.000 0,0.000 3.000 0,2.000-1.000 0,-4.000 0.000 0,4.000 1.000 0,-7.000 2.000 0,6.000-1.000 0,-5.000 0.000 0,8.000 0.000 0,-3.000-5.000 0,3.000 5.000 0,-8.000 0.000 0,5.000 1.000 0,-4.000 1.000 0,4.000-2.000 0,-8.000 10.000 0,4.000-8.000 0,-6.000 7.000 0,6.000-6.000 0,2.000-3.000 0,-13.000 14.000 0,11.000-11.000 0,-13.000 13.000 0,17.000-15.000 0,-15.000 13.000 0,14.000-12.000 0,-9.000 10.000 0,8.000-11.000 0,-6.000 12.000 0,5.000-10.000-625,-5.000 11.000 625,7.000-13.000 0,-9.000 15.000 0,8.000-13.000 0,-12.000 18.000 0,14.000-17.000 0,-13.000 20.000 0,10.000-16.000 0,-7.000 13.000 0,10.000-15.000 0,-10.000 20.000-5056,10.000-19.000 5056,-6.000 14.000 0,5.000-16.000 0,5.000-4.000 0,-7.000 19.000 0,6.000-15.000 465,-4.000 11.000-465,5.000-16.000 0,0.000 4.000 0,0.000-2.000 5216,0.000 2.000-5216,5.000-1.000 0,-2.000-3.000 0,4.000 0.000 0,-1.000 0.000 0,6.000-2.000 0,-6.000 2.000 0,6.000-2.000 0,-7.000-1.000 0,5.000 0.000 0,-4.000-1.000 0,4.000 1.000 0,-7.000 1.000 0,8.000-3.000 0,-6.000 2.000 0,7.000-2.000 0,-9.000 3.000 0,3.000-3.000 0,-2.000 2.000 0,3.000-2.000 0,-2.000 0.000 0,0.000 0.000 0,1.000 0.000 0,1.000 0.000 0,-1.000 0.000 0,1.000 0.000 0,-2.000 0.000 0,0.000-2.000 0,10.000-3.000 0,-8.000 2.000 0,9.000-4.000 0,-10.000 4.000 0,15.000-7.000 0,-12.000 6.000 0,9.000-5.000 0,-8.000 6.000 0,-4.000-2.000 0,22.000-8.000 0,-16.000 6.000-439,14.000-5.000 439,-13.000 7.000 0,-5.000 0.000 0,16.000-5.000 0,-16.000 4.000 0,13.000-2.000 0,-15.000 4.000 0,13.000-6.000 0,-11.000 5.000 0,8.000-6.000 0,-8.000 8.000 0,-3.000-2.000 0,12.000-5.000 0,-10.000 3.000 439,10.000-2.000-439,-12.000 3.000 0,10.000-3.000 0,-9.000 5.000 0,6.000-6.000 0,-7.000 10.000 0,1.000-7.000 0,-1.000 6.000 0,0.000-6.000 0,0.000 4.000 0,-2.000-2.000 0,-1.000 2.000 0,-2.000 0.000 0</inkml:trace>
  <inkml:trace contextRef="#ctx0" brushRef="#br0">24572.000 15683.000 24575,'-8.000'-5.000'0,"-4.000"-1.000"0,6.000 4.000 0,-4.000-1.000 0,5.000 3.000 0,2.000-2.000 0,-2.000 1.000 0,2.000-1.000 0,-2.000 2.000 0,0.000 0.000 0,0.000-2.000 0,-5.000 1.000 0,4.000-1.000 0,-4.000 2.000 0,5.000 0.000 0,-3.000 0.000 0,2.000 0.000 0,-1.000 0.000 0,2.000 0.000 0,-1.000 0.000 0,1.000 0.000 0,-5.000 0.000 0,4.000 0.000 0,-4.000 0.000 0,5.000-2.000 0,-5.000 1.000 0,4.000-1.000 0,-4.000 2.000 0,3.000 0.000 0,1.000 0.000 0,-2.000 0.000 0,3.000 0.000 0,0.000 0.000 0,0.000 0.000 0,0.000 0.000 0,-1.000 0.000 0,-3.000 0.000 0,4.000 2.000 0,-4.000-2.000 0,6.000 3.000 0,-9.000 1.000 0,5.000-3.000 0,-3.000 6.000 0,6.000-6.000 0,-6.000 6.000 0,3.000-6.000 0,-5.000 6.000 0,7.000-7.000 0,0.000 5.000 0,-8.000 0.000 0,7.000-2.000 0,-9.000 4.000 0,9.000-6.000 0,-8.000 5.000 0,7.000-2.000 0,-7.000 3.000 0,8.000-4.000 0,-4.000 4.000 0,4.000-6.000 0,-1.000 6.000 0,1.000-7.000 0,-10.000 12.000 0,8.000-10.000 0,-9.000 10.000 0,12.000-12.000 0,-5.000 9.000 0,3.000-5.000 0,-2.000 6.000 0,6.000-5.000 0,-6.000 5.000 0,5.000-4.000 0,-6.000 4.000 0,0.000 4.000 0,4.000-9.000 0,-2.000 9.000 0,3.000-12.000 0,5.000 3.000 0,-12.000 10.000 0,8.000-8.000 0,-8.000 7.000 0,4.000-4.000 0,5.000-4.000 0,-4.000 2.000 0,1.000 3.000 0,3.000-6.000 0,-4.000 6.000 0,6.000-3.000 0,-1.000-2.000 0,2.000 1.000 0,0.000-2.000 0,0.000 7.000 0,0.000-5.000 0,0.000 5.000 0,0.000 2.000 0,0.000-7.000 0,0.000 8.000 0,0.000-10.000 0,0.000 7.000 0,0.000-5.000 0,0.000 4.000 0,0.000-5.000 0,2.000 3.000 0,1.000-3.000 0,0.000 4.000 0,2.000-7.000 0,0.000 8.000 0,0.000-6.000 0,7.000 11.000 0,-5.000-9.000 0,2.000 0.000 0,-4.000 0.000 0,1.000-6.000 0,-4.000 6.000 0,5.000-4.000 0,-3.000 2.000 0,3.000-2.000 0,-2.000 1.000 0,0.000-1.000 0,0.000 0.000 0,3.000 4.000 0,-3.000-6.000 0,7.000 6.000 0,-5.000-7.000 0,2.000 3.000 0,3.000-1.000 0,-5.000-2.000 0,5.000 3.000 0,-7.000-3.000 0,12.000 0.000 0,-9.000 0.000 0,8.000 2.000 0,-11.000-2.000 0,0.000 3.000 0,19.000-3.000 0,-15.000 0.000 0,17.000 0.000-414,-20.000 0.000 414,3.000 0.000 0,8.000-3.000 0,-6.000 3.000 0,5.000-2.000 0,-11.000 2.000 0,12.000-5.000 0,-9.000 4.000-1090,6.000-6.000 1090,-10.000 6.000 0,-1.000-1.000 0,2.000 0.000 391,7.000-4.000-391,-5.000 3.000 0,5.000-4.000 0,0.000 2.000 1113,-5.000 1.000-1113,5.000-3.000 0,0.000 2.000 0,-5.000 2.000 0,5.000-4.000 0,-7.000 6.000 0,9.000-8.000 0,-7.000 5.000 0,7.000-3.000 0,-8.000 2.000 0,-1.000 4.000 0,11.000-10.000 0,-8.000 6.000 0,9.000-5.000 0,-12.000 6.000 0,9.000-4.000 0,-7.000 4.000 0,8.000-5.000 0,-10.000 8.000 0,11.000-8.000 0,-8.000 7.000 0,9.000-5.000 0,-12.000 5.000 0,7.000-1.000 0,-8.000-2.000 0,8.000 2.000 0,-10.000 1.000 0,10.000-3.000 0,-5.000 2.000 0,5.000-2.000 0,2.000-5.000 0,-6.000 9.000 0,6.000-9.000 0,-9.000 7.000 0,9.000-6.000 0,-6.000 2.000 0,6.000 0.000 0,-2.000-5.000 0,-5.000 8.000 0,5.000-8.000 0,-3.000 2.000 0,-5.000 3.000 0,5.000 0.000 0,-8.000 2.000 0,6.000-2.000 0,-4.000 3.000 0,2.000-6.000 0,0.000 8.000 0,0.000-11.000 0,-2.000 6.000 0,4.000-5.000 0,-6.000 7.000 0,6.000-9.000 0,-6.000 6.000 0,3.000-6.000 0,-4.000 9.000 0,0.000-8.000 0,0.000 7.000 0,0.000-7.000 0,0.000 8.000 0,0.000-2.000 0,-2.000 1.000 0,1.000-2.000 0,-3.000 1.000 0,1.000 1.000 0,-2.000-1.000 0,0.000 1.000 0,-5.000-6.000 0,6.000 5.000 0,-3.000-5.000 0,4.000 5.000 0,3.000 1.000 0,-5.000-2.000 0,5.000 3.000 0,-5.000 0.000 0,4.000 0.000 0,-1.000 0.000 0,0.000 2.000 0,1.000 0.000 0,-1.000 3.000 0</inkml:trace>
  <inkml:trace contextRef="#ctx0" brushRef="#br0">12655.000 8357.000 24575,'8.000'0.000'0,"-1.000"2.000"0,-2.000 1.000 0,-2.000 2.000 0,2.000 0.000 0,0.000 5.000 0,1.000-4.000 0,3.000 6.000 0,-1.000 1.000 0,0.000-4.000 0,0.000 3.000 0,-3.000-7.000 0,0.000 0.000 0,5.000 9.000 0,-4.000-6.000 0,3.000 8.000 0,-3.000-10.000 0,3.000 8.000 0,-3.000-7.000 0,4.000 5.000 0,-5.000-7.000 0,3.000 2.000 0,-3.000-3.000 0,3.000 2.000 0,-3.000-5.000 0,2.000 4.000 0,-1.000-5.000 0,1.000 2.000 0,1.000-2.000 0,-3.000 0.000 0,3.000 0.000 0,-3.000 0.000 0,7.000 3.000 0,-5.000-3.000 0,5.000 3.000 0,-7.000-3.000 0,2.000 0.000 0,-1.000 0.000 0,1.000 0.000 0,1.000 0.000 0,-3.000 0.000 0,3.000 0.000 0,-3.000 0.000 0,11.000-5.000 0,-8.000 4.000 0,13.000-6.000 0,-14.000 4.000 0,5.000 0.000 0,14.000-11.000 0,-12.000 9.000-4033,17.000-9.000 4033,-22.000 11.000 0,0.000-2.000 0,24.000-9.000 0,-21.000 6.000 0,27.000-12.000 0,-30.000 17.000-5448,33.000-20.000 5448,-27.000 16.000 0,26.000-17.000-2435,-34.000 21.000 2435,5.000-4.000-1757,23.000-12.000 1757,-20.000 10.000 550,29.000-17.000-550,-32.000 19.000 0,19.000-12.000 0,-20.000 12.000 0,17.000-10.000 0,-21.000 14.000 0,21.000-14.000 0,-19.000 12.000 0,16.000-9.000 3645,-18.000 11.000-3645,11.000-6.000 3129,-10.000 5.000-3129,6.000-4.000 911,-9.000 3.000 1,-2.000 5.000 0,-1.000-2.000-1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15T06:50:16"/>
    </inkml:context>
    <inkml:brush xml:id="br0">
      <inkml:brushProperty name="width" value="0.05292" units="cm"/>
      <inkml:brushProperty name="height" value="0.05292" units="cm"/>
      <inkml:brushProperty name="color" value="#00ff00"/>
    </inkml:brush>
  </inkml:definitions>
  <inkml:trace contextRef="#ctx0" brushRef="#br0">24588.000 15628.000 24575,'-5.000'-3.000'0,"0.000"-2.000"0,-3.000 2.000 0,3.000 1.000 0,-5.000-3.000 0,2.000 4.000 0,0.000-3.000 0,0.000 3.000 0,3.000-1.000 0,0.000 2.000 0,-3.000 0.000 0,3.000 0.000 0,-5.000 0.000 0,4.000 0.000 0,-2.000 0.000 0,-1.000 0.000 0,2.000 0.000 0,-3.000 0.000 0,1.000 0.000 0,2.000 0.000 0,-3.000 0.000 0,5.000 0.000 0,0.000 0.000 0,0.000 0.000 0,0.000 0.000 0,-1.000 0.000 0,4.000 2.000 0,-3.000-1.000 0,4.000 3.000 0,-3.000-3.000 0,3.000 3.000 0,-3.000-3.000 0,3.000 3.000 0,-4.000-1.000 0,5.000 2.000 0,-5.000-2.000 0,5.000 2.000 0,-10.000 2.000 0,6.000-1.000 0,-5.000 2.000 0,3.000-4.000 0,-6.000 8.000 0,5.000-7.000 0,-5.000 9.000 0,7.000-11.000 0,-5.000 9.000 0,4.000-5.000 0,-2.000 5.000 0,-1.000 0.000 0,7.000-6.000 0,-7.000 4.000 0,8.000-5.000 0,-5.000 2.000 0,4.000-1.000 0,-5.000 4.000 0,7.000-5.000 0,-7.000 7.000 0,6.000-5.000 0,-6.000 5.000 0,6.000-7.000 0,-3.000 9.000 0,3.000-6.000 0,-4.000 6.000 0,5.000-9.000 0,-2.000 5.000 0,2.000-4.000 0,0.000 3.000 0,0.000-3.000 0,2.000 6.000 0,-2.000-6.000 0,3.000 6.000 0,-1.000-9.000 0,-1.000 2.000 0,3.000 0.000 0,-1.000 1.000 0,2.000 1.000 0,2.000 3.000 0,-1.000-6.000 0,2.000 5.000 0,-6.000-7.000 0,10.000 10.000 0,-8.000-7.000 0,11.000 9.000 0,-10.000-11.000 0,9.000 9.000 0,-7.000-8.000 0,5.000 5.000 0,-7.000-6.000 0,0.000 0.000 0,10.000 8.000 0,-8.000-6.000 0,7.000 4.000 0,-9.000-4.000 0,0.000-2.000 0,5.000 2.000 0,-6.000 0.000 0,5.000-2.000 0,-6.000 1.000 0,7.000-1.000 0,-4.000 2.000 0,4.000-2.000 0,-1.000 2.000 0,-2.000-5.000 0,2.000 5.000 0,-4.000-5.000 0,5.000 3.000 0,-4.000-3.000 0,4.000 2.000 0,-5.000-1.000 0,5.000 1.000 0,-6.000 0.000 0,5.000-1.000 0,-6.000 1.000 0,2.000-2.000 0,0.000-2.000 0,-2.000-1.000 0,1.000 0.000 0,-1.000-2.000 0,5.000-2.000 0,-3.000 0.000 0,5.000-5.000 0,-7.000 6.000 0,13.000-10.000 0,-11.000 8.000 0,12.000-9.000 0,-11.000 12.000 0,12.000-12.000 0,-10.000 12.000 0,11.000-11.000 0,-13.000 12.000 0,6.000-6.000 0,-6.000 5.000 0,4.000-1.000 0,-5.000 2.000 0,-2.000 1.000 0,3.000-5.000 0,-2.000 3.000 0,1.000-3.000 0,-1.000 3.000 0,4.000-7.000 0,-4.000 5.000 0,5.000-8.000 0,-6.000 10.000 0,6.000-14.000 0,-5.000 10.000 0,6.000-10.000 0,-10.000 14.000 0,7.000-17.000 0,-4.000 14.000 0,2.000-11.000 0,-2.000 13.000 0,-3.000 1.000 0,0.000-14.000 0,0.000 10.000 0,0.000-12.000 0,0.000 15.000 0,0.000-10.000 0,0.000 8.000 0,0.000-6.000 0,-3.000 11.000 0,1.000-9.000 0,-4.000 8.000 0,3.000-9.000 0,1.000 8.000 0,-2.000-2.000 0,2.000 1.000 0,-5.000-2.000 0,5.000 3.000 0,-4.000 0.000 0,-1.000 0.000 0,1.000 2.000 0,-1.000-2.000 0,-3.000 5.000 0,3.000-3.000 0,-2.000 3.000 0,1.000-2.000 0,2.000 2.000 0,-1.000-3.000 0,2.000 3.000 0,-1.000 0.000 0,-6.000 0.000 0,5.000 0.000 0,-5.000 0.000 0,2.000 0.000 0,4.000 0.000 0,-4.000 0.000 0,5.000 0.000 0,0.000 0.000 0,0.000 0.000 0,-3.000 0.000 0,2.000 0.000 0,-1.000 0.000 0,-3.000 0.000 0,4.000 0.000 0,-4.000 0.000 0,5.000 0.000 0,-7.000 0.000 0,5.000 0.000 0,-6.000 0.000 0,8.000 0.000 0,-9.000 0.000 0,6.000 0.000 0,-6.000 0.000 0,9.000 0.000 0,-1.000 0.000 0,4.000 0.000 0,-1.000 0.000 0</inkml:trace>
  <inkml:trace contextRef="#ctx0" brushRef="#br0">23177.000 15509.000 24575,'-13.000'-3.000'0,"0.000"-2.000"0,2.000 5.000 0,1.000-3.000 0,5.000 3.000 0,0.000 0.000 0,0.000 0.000 0,-1.000 0.000 0,1.000 0.000 0,-2.000 0.000 0,1.000 0.000 0,-2.000 0.000 0,3.000 0.000 0,0.000 3.000 0,0.000 0.000 0,0.000-1.000 0,2.000 3.000 0,-2.000-4.000 0,5.000 3.000 0,-5.000-1.000 0,2.000 2.000 0,0.000 0.000 0,-1.000-2.000 0,3.000 2.000 0,-4.000-3.000 0,0.000 8.000 0,2.000-4.000 0,-4.000 2.000 0,6.000-4.000 0,-8.000 8.000 0,5.000-7.000 0,-6.000 11.000 0,7.000-12.000 0,-6.000 12.000 0,5.000-11.000 0,-4.000 9.000 0,4.000-11.000 0,3.000 2.000 0,-6.000 5.000 0,4.000-4.000 0,-2.000 3.000 0,0.000-3.000 0,2.000 3.000 0,-2.000-5.000 0,2.000 5.000 0,1.000-6.000 0,-1.000 0.000 0,3.000 2.000 0,-7.000 7.000 0,3.000-5.000 0,-1.000 7.000 0,3.000-9.000 0,-3.000 9.000 0,4.000-6.000 0,-3.000 6.000 0,1.000-9.000 0,3.000 0.000 0,-5.000 7.000 0,4.000-5.000 0,-3.000 7.000 0,3.000-8.000 0,-3.000 8.000 0,3.000-7.000 0,-1.000 5.000 0,2.000-7.000 0,-3.000 9.000 0,3.000-6.000 0,-2.000 6.000 0,2.000 0.000 0,0.000-6.000 0,2.000 8.000 0,-2.000-10.000 0,5.000 6.000 0,-2.000-8.000 0,0.000 7.000 0,1.000-8.000 0,-1.000 12.000 0,2.000-9.000 0,-2.000 6.000 0,-1.000-6.000 0,3.000 3.000 0,-4.000-3.000 0,6.000 4.000 0,-4.000-5.000 0,6.000 5.000 0,-2.000-4.000 0,0.000 4.000 0,-3.000-7.000 0,-1.000 1.000 0,14.000 8.000 0,-9.000-4.000 0,11.000 8.000 0,-14.000-10.000 0,12.000 8.000 0,-10.000-7.000 0,7.000 5.000 0,-9.000-7.000 0,5.000 2.000 0,-4.000-1.000 0,4.000-1.000 0,-5.000 0.000 0,0.000-5.000 0,5.000 7.000 0,-4.000-6.000 0,4.000 4.000 0,-5.000-5.000 0,2.000 2.000 0,-1.000-1.000 0,1.000 1.000 0,-1.000-2.000 0,-1.000 0.000 0,0.000 0.000 0,-2.000 2.000 0,1.000-1.000 0,-1.000 1.000 0,2.000-2.000 0,9.000-7.000 0,-6.000 5.000 0,6.000-7.000 0,-9.000 8.000 0,5.000-3.000 0,-4.000 1.000 0,4.000 0.000 0,-5.000 1.000 0,7.000-3.000 0,-8.000 2.000 0,10.000-5.000 0,-11.000 5.000 0,12.000-6.000 0,-9.000 5.000 0,6.000-6.000 0,-4.000 0.000 0,-3.000 6.000 0,1.000-5.000 0,-2.000 6.000 0,-3.000-2.000 0,5.000-5.000 0,-4.000 4.000 0,4.000-4.000 0,-3.000 5.000 0,5.000-7.000 0,-5.000 5.000 0,4.000-3.000 0,-7.000 5.000 0,5.000-7.000 0,-2.000 7.000 0,0.000-11.000 0,1.000 12.000 0,-3.000-10.000 0,3.000 7.000 0,-3.000-5.000 0,4.000 0.000 0,-3.000 5.000 0,1.000-5.000 0,4.000 2.000 0,-4.000 4.000 0,5.000-4.000 0,-5.000 4.000 0,3.000-3.000 0,-4.000 2.000 0,2.000-2.000 0,-4.000-1.000 0,0.000 3.000 0,0.000-2.000 0,0.000-1.000 0,0.000 3.000 0,-2.000-2.000 0,1.000 3.000 0,-3.000-3.000 0,1.000 4.000 0,0.000-4.000 0,-2.000 6.000 0,0.000-6.000 0,2.000 2.000 0,-4.000 0.000 0,6.000 2.000 0,-6.000-2.000 0,4.000 3.000 0,-2.000-6.000 0,0.000 7.000 0,-3.000-6.000 0,2.000 5.000 0,-4.000-6.000 0,5.000 7.000 0,0.000-2.000 0,-5.000-5.000 0,4.000 6.000 0,-4.000-5.000 0,5.000 9.000 0,-5.000-5.000 0,6.000 2.000 0,-8.000-2.000 0,9.000 2.000 0,-9.000-2.000 0,5.000 5.000 0,-3.000-5.000 0,1.000 2.000 0,2.000 0.000 0,-3.000 1.000 0,3.000 0.000 0,1.000-1.000 0,-1.000 0.000 0,-3.000-4.000 0,4.000 6.000 0,-4.000-6.000 0,5.000 6.000 0,-3.000-3.000 0,5.000 1.000 0,-4.000 0.000 0,4.000 1.000 0,0.000-1.000 0,-2.000 3.000 0,5.000-3.000 0,-3.000 3.000 0</inkml:trace>
  <inkml:trace contextRef="#ctx0" brushRef="#br0">29314.000 15410.000 24575,'-5.000'-3.000'0,"-3.000"-2.000"0,2.000 3.000 0,-10.000-4.000 0,10.000 1.000 0,-7.000 2.000 0,10.000 1.000 0,-3.000 2.000 0,-1.000-2.000 0,1.000-1.000 0,-1.000 0.000 0,1.000 1.000 0,1.000-1.000 0,0.000 3.000 0,0.000-3.000 0,0.000 3.000 0,-5.000-2.000 0,3.000 1.000 0,-5.000-3.000 0,7.000 3.000 0,-8.000-1.000 0,7.000 2.000 0,-15.000-2.000 0,13.000 1.000 0,-9.000-1.000 0,12.000 2.000 0,0.000 0.000 0,-8.000 0.000 0,6.000 0.000 0,-7.000 0.000 0,8.000 0.000 0,-13.000 0.000 0,11.000 0.000 0,-9.000 0.000 0,12.000 0.000 0,0.000 0.000 0,0.000 0.000 0,-14.000 0.000 0,8.000 0.000-457,-9.000 0.000 457,11.000 0.000 0,3.000 2.000 0,-16.000 1.000 0,14.000 0.000 0,-14.000-1.000 0,17.000-2.000 0,-14.000 2.000 0,11.000-1.000 0,-12.000 1.000 0,15.000-2.000 0,-3.000 2.000 0,-9.000 1.000 0,9.000 0.000 0,-11.000 2.000 0,14.000-5.000 0,-17.000 7.000 0,13.000-6.000 0,-12.000 6.000 0,15.000-4.000 0,-17.000 7.000 0,13.000-7.000 0,-11.000 4.000 0,16.000-4.000 0,0.000-1.000 0,0.000 1.000 457,-8.000 6.000-457,6.000-7.000 0,-2.000 7.000 0,4.000-8.000 0,2.000 3.000 0,-4.000 1.000 0,1.000 1.000 0,-2.000 2.000 0,-1.000 3.000 0,2.000-6.000 0,0.000 6.000 0,2.000-8.000 0,2.000 2.000 0,-4.000 7.000 0,1.000-5.000 0,1.000 5.000 0,2.000-7.000 0,1.000 0.000 0,-3.000 14.000 0,-1.000-10.000 0,1.000 14.000 0,3.000-17.000 0,2.000 22.000 0,0.000-18.000 0,-3.000 20.000 0,3.000-23.000 0,-5.000 23.000 0,5.000-18.000 0,-3.000 16.000 0,3.000-19.000 0,0.000 14.000 0,0.000-14.000 0,3.000 12.000 0,-3.000-16.000 0,9.000 12.000 0,-5.000-10.000 0,4.000 7.000 0,-2.000-6.000 0,-2.000-3.000 0,8.000 10.000 0,-8.000-8.000 0,7.000 4.000 0,-10.000-5.000 0,6.000-1.000 0,5.000 7.000 0,-2.000-6.000 0,4.000 6.000 0,-6.000-9.000 0,-3.000 2.000 0,0.000-5.000 0,9.000 7.000 0,-6.000-6.000 0,6.000 6.000 0,-9.000-6.000 0,12.000 6.000 0,-10.000-6.000 0,12.000 6.000 0,-13.000-7.000 0,4.000 2.000 0,-5.000 1.000 0,3.000-3.000 0,-3.000 2.000 0,2.000-2.000 0,-1.000 0.000 0,1.000 0.000 0,1.000 0.000 0,-3.000 0.000 0,3.000 0.000 0,-3.000 0.000 0,7.000 3.000 0,-5.000-3.000 0,5.000 3.000 0,-7.000-3.000 0,0.000 0.000 0,11.000 2.000 0,-8.000-2.000 0,13.000 3.000 0,-12.000-3.000 0,22.000 2.000 0,-19.000 1.000 0,14.000 0.000 0,-17.000-1.000 0,-2.000-2.000 0,5.000 0.000 0,5.000 2.000 0,-7.000-1.000 0,6.000 1.000 0,-8.000-2.000 0,-3.000 0.000 0,14.000 0.000 0,-11.000 0.000 0,11.000 0.000 0,-13.000-2.000 0,17.000-1.000 0,-16.000-2.000 0,13.000 2.000 0,-10.000-2.000 0,-3.000 5.000 0,21.000-7.000 0,-19.000 3.000 0,12.000-1.000 0,-9.000 0.000 0,-6.000 2.000 0,25.000-6.000 0,-19.000 5.000-3463,14.000-6.000 3463,-18.000 7.000-1662,20.000-6.000 1662,-18.000 5.000-841,20.000-6.000 841,-24.000 8.000 0,20.000-6.000 0,-17.000 2.000 0,12.000 1.000 0,-11.000-2.000 0,-4.000 6.000 0,22.000-13.000 0,-19.000 12.000 785,15.000-10.000-785,-19.000 12.000 1656,7.000-7.000-1656,-5.000 3.000 0,5.000-1.000 983,-3.000-2.000-983,-3.000 6.000 0,2.000-6.000 0,-4.000 6.000 2542,4.000-5.000-2542,-2.000 2.000 0,4.000-1.000 0,-5.000 0.000 0,7.000-2.000 0,-5.000 0.000 0,5.000-2.000 0,-7.000 3.000 0,0.000 1.000 0,4.000-7.000 0,-2.000 3.000 0,2.000-6.000 0,-4.000 7.000 0,7.000-13.000 0,-5.000 12.000 0,3.000-10.000 0,-6.000 7.000 0,-1.000 5.000 0,0.000-5.000 0,2.000 2.000 0,-5.000 4.000 0,3.000-4.000 0,-1.000 2.000 0,-2.000 0.000 0,3.000-14.000 0,-3.000 11.000-422,0.000-10.000 422,0.000 13.000 0,0.000 0.000 0,0.000-13.000 0,-3.000 12.000 0,3.000-12.000 0,-3.000 13.000 0,1.000 0.000 0,-5.000-16.000 0,3.000 15.000 0,-6.000-19.000 0,7.000 21.000 0,-6.000-22.000 0,5.000 20.000 0,-8.000-17.000 0,11.000 20.000 0,-13.000-11.000 0,12.000 10.000 0,-10.000-5.000 0,9.000 9.000 0,-4.000-4.000 0,3.000 4.000 0,-3.000-2.000 0,7.000 0.000 422,-7.000 4.000-422,3.000-1.000 0,-1.000 0.000 0,1.000 1.000 0,1.000-1.000 0,0.000 0.000 0,-2.000 1.000 0,0.000-4.000 0,-1.000 5.000 0,-1.000-3.000 0,-1.000 1.000 0,2.000 2.000 0,-1.000-5.000 0,2.000 4.000 0,0.000-3.000 0,-1.000 3.000 0,1.000-1.000 0,0.000 2.000 0,-5.000-5.000 0,4.000 4.000 0,-4.000-6.000 0,5.000 7.000 0,2.000-3.000 0,1.000 3.000 0</inkml:trace>
  <inkml:trace contextRef="#ctx0" brushRef="#br0">26676.000 15718.000 24575,'-12.000'-3.000'0,"3.000"3.000"0,-1.000-5.000 0,3.000 5.000 0,1.000-3.000 0,-2.000 3.000 0,3.000 0.000 0,0.000-2.000 0,-3.000 1.000 0,3.000-1.000 0,-3.000 2.000 0,3.000 0.000 0,-5.000-2.000 0,4.000 1.000 0,-4.000-1.000 0,-2.000 2.000 0,5.000 0.000 0,-5.000 0.000 0,4.000 0.000 0,2.000 0.000 0,-1.000 0.000 0,2.000 0.000 0,0.000 0.000 0,-1.000 0.000 0,1.000 0.000 0,-5.000 0.000 0,4.000 0.000 0,-4.000 0.000 0,5.000 0.000 0,-5.000 0.000 0,4.000 0.000 0,-4.000 0.000 0,0.000 0.000 0,4.000 2.000 0,-4.000-1.000 0,5.000 1.000 0,-3.000-2.000 0,2.000 2.000 0,-1.000-1.000 0,2.000 3.000 0,-5.000-1.000 0,4.000 0.000 0,-4.000 2.000 0,-2.000-2.000 0,7.000 2.000 0,-6.000-2.000 0,8.000-1.000 0,-7.000 5.000 0,3.000-3.000 0,-2.000 3.000 0,6.000-2.000 0,-2.000-5.000 0,-2.000 9.000 0,0.000-7.000 0,0.000 7.000 0,2.000-6.000 0,2.000 2.000 0,-2.000 0.000 0,-7.000 7.000 0,5.000-5.000 0,-5.000 5.000 0,4.000-7.000 0,5.000 0.000 0,-20.000 16.000 0,16.000-10.000-3769,-17.000 11.000 3769,21.000-15.000 0,-6.000-1.000 0,-2.000 10.000 0,2.000-8.000 0,-3.000 9.000 0,7.000-10.000 0,0.000-1.000 0,-7.000 15.000 0,5.000-15.000 0,-3.000 12.000 0,1.000-10.000 0,4.000-2.000 0,-16.000 22.000 0,13.000-19.000-3585,-9.000 19.000 3585,12.000-22.000 0,2.000 4.000 1869,-11.000 11.000-1869,11.000-12.000 0,-10.000 15.000-331,12.000-19.000 331,-1.000 5.000 0,-3.000 7.000 0,4.000-7.000 0,-4.000 7.000 0,5.000-12.000 0,3.000 14.000 0,-3.000-11.000 0,5.000 13.000 0,-5.000-15.000 0,7.000 10.000 0,-3.000-8.000 4006,3.000 6.000-4006,-4.000-9.000 1358,1.000 0.000-1358,4.000 5.000 452,-2.000-4.000-452,4.000 4.000 0,-5.000-5.000 0,7.000 2.000 0,-5.000-1.000 0,4.000-1.000 0,-5.000 0.000 0,-1.000-5.000 0,7.000 5.000 0,-6.000-2.000 0,11.000-1.000 0,-11.000 1.000 0,18.000-1.000 0,-16.000-1.000 0,13.000 1.000 0,-13.000-2.000 0,11.000 0.000 0,-8.000 0.000 0,7.000 0.000 0,-12.000 0.000 0,8.000 0.000 0,-7.000 0.000 0,5.000 0.000 0,-7.000 0.000 0,0.000 0.000 0,10.000 0.000 0,-8.000 0.000 0,12.000 0.000 0,-13.000 0.000 0,13.000 2.000 0,-12.000-1.000 0,7.000 1.000 0,-9.000-2.000 0,1.000 0.000 0,12.000 0.000 0,-9.000 0.000 0,10.000 0.000 0,-14.000 0.000 0,0.000 0.000 0,11.000-2.000 0,-8.000 1.000 0,9.000-1.000 0,-12.000 2.000 0,9.000-3.000 0,-6.000 1.000 0,6.000-1.000-739,-9.000 0.000 739,-2.000 1.000-276,15.000-5.000 276,-12.000 3.000 0,15.000-8.000 0,-15.000 11.000 0,15.000-15.000 0,-13.000 10.000 0,11.000-6.000 0,-9.000 3.000 0,-4.000 5.000 0,20.000-22.000 0,-17.000 17.000 0,12.000-12.000 0,-11.000 8.000 0,-4.000 6.000 0,17.000-28.000 0,-17.000 24.000-443,13.000-19.000 443,-14.000 22.000 0,0.000-2.000 0,3.000-1.000 0,4.000-11.000 0,-5.000 11.000 0,7.000-14.000 0,-11.000 18.000 0,6.000-19.000 0,-5.000 17.000 0,1.000-12.000 0,-3.000 15.000 0,-2.000-1.000 0,2.000-8.000 0,1.000 8.000 270,0.000-8.000-270,-1.000 10.000 0,-2.000 0.000 0,0.000-14.000 0,3.000 10.000 0,-3.000-12.000 0,2.000 15.000 0,-2.000-2.000 0,0.000-6.000 0,0.000 6.000 0,0.000-6.000 1188,0.000 9.000-1188,3.000-5.000 0,-3.000 4.000 0,3.000-4.000 0,-6.000 7.000 0,3.000-2.000 0,-5.000 5.000 0,2.000-2.000 0,-7.000-3.000 0,4.000 4.000 0,-4.000-6.000 0,7.000 6.000 0,1.000-1.000 0</inkml:trace>
  <inkml:trace contextRef="#ctx0" brushRef="#br0">13069.000 16599.000 24575,'11.000'0.000'0,"-3.000"2.000"0,1.000 1.000 0,-3.000 0.000 0,10.000 8.000 0,-8.000-6.000 0,8.000 9.000 0,-10.000-8.000 0,8.000 10.000 0,-7.000-8.000 0,5.000 6.000 0,-7.000-7.000 0,0.000-3.000 0,-2.000 3.000 0,8.000 2.000 0,-6.000-2.000 0,7.000 5.000 0,-7.000-7.000 0,0.000 0.000 0,7.000 10.000 0,-5.000-8.000 0,5.000 7.000 0,-9.000-9.000 0,1.000 0.000 0,6.000 10.000 0,-3.000-8.000 0,5.000 7.000 0,0.000 3.000 0,-6.000-12.000 0,9.000 14.000 0,-10.000-18.000 0,16.000 12.000 0,-12.000-10.000 0,12.000 8.000 0,-15.000-10.000 0,1.000 1.000 0,-2.000-2.000 0,0.000 0.000 0,0.000 0.000 0,1.000 0.000 0,-1.000-2.000 0,0.000 1.000 0,0.000-4.000 0,11.000-4.000 0,-8.000 2.000-446,11.000-5.000 446,-11.000 6.000 0,16.000-13.000 0,-13.000 11.000 0,17.000-18.000 0,-21.000 21.000 0,5.000-9.000 0,14.000-8.000-6524,-14.000 10.000 6524,14.000-14.000 0,-9.000 14.000 0,4.000-11.000 0,7.000-2.000 0,2.000 0.000-1463,-1.000-3.000 1463,3.000 2.000 0,-4.000 1.000 0,-19.000 15.000 0,16.000-12.000 0,3.000-1.000 3898,-15.000 9.000-3898,11.000-5.000 0,-2.000 3.000-2809,-15.000 10.000 2809,5.000-2.000 0,9.000-8.000 0,-12.000 7.000 0,17.000-10.000 0,-20.000 14.000 0,4.000-3.000 816,4.000-2.000-816,-7.000 4.000 0,7.000-4.000 0,-8.000 7.000 0,3.000-4.000 0,-2.000 6.000 1680,0.000-6.000-1680,-3.000 7.000 3343,2.000-7.000-3343,-1.000 3.000 1505,5.000-3.000-1505,-4.000 2.000 0,1.000 2.000 0,-2.000-4.000 0,0.000 6.000 0,-2.000-4.000 0,-1.000 5.000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Slide Jud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1891874-0D7D-8149-B063-BA6C7E3846D8}" type="datetimeFigureOut">
              <a:rPr lang="id-ID" smtClean="0"/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94DE786-3E8F-2646-BC9B-AAA0C41B027E}" type="slidenum">
              <a:rPr lang="id-ID" smtClean="0"/>
            </a:fld>
            <a:endParaRPr lang="id-ID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  <a:endParaRPr lang="id-ID"/>
          </a:p>
          <a:p>
            <a:pPr lvl="1"/>
            <a:r>
              <a:rPr lang="id-ID"/>
              <a:t>Tingkat kedua</a:t>
            </a:r>
            <a:endParaRPr lang="id-ID"/>
          </a:p>
          <a:p>
            <a:pPr lvl="2"/>
            <a:r>
              <a:rPr lang="id-ID"/>
              <a:t>Tingkat ketiga</a:t>
            </a:r>
            <a:endParaRPr lang="id-ID"/>
          </a:p>
          <a:p>
            <a:pPr lvl="3"/>
            <a:r>
              <a:rPr lang="id-ID"/>
              <a:t>Tingkat keempat</a:t>
            </a:r>
            <a:endParaRPr lang="id-ID"/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1874-0D7D-8149-B063-BA6C7E3846D8}" type="datetimeFigureOut">
              <a:rPr lang="id-ID" smtClean="0"/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E786-3E8F-2646-BC9B-AAA0C41B027E}" type="slidenum">
              <a:rPr lang="id-ID" smtClean="0"/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  <a:endParaRPr lang="id-ID"/>
          </a:p>
          <a:p>
            <a:pPr lvl="1"/>
            <a:r>
              <a:rPr lang="id-ID"/>
              <a:t>Tingkat kedua</a:t>
            </a:r>
            <a:endParaRPr lang="id-ID"/>
          </a:p>
          <a:p>
            <a:pPr lvl="2"/>
            <a:r>
              <a:rPr lang="id-ID"/>
              <a:t>Tingkat ketiga</a:t>
            </a:r>
            <a:endParaRPr lang="id-ID"/>
          </a:p>
          <a:p>
            <a:pPr lvl="3"/>
            <a:r>
              <a:rPr lang="id-ID"/>
              <a:t>Tingkat keempat</a:t>
            </a:r>
            <a:endParaRPr lang="id-ID"/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1874-0D7D-8149-B063-BA6C7E3846D8}" type="datetimeFigureOut">
              <a:rPr lang="id-ID" smtClean="0"/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E786-3E8F-2646-BC9B-AAA0C41B027E}" type="slidenum">
              <a:rPr lang="id-ID" smtClean="0"/>
            </a:fld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  <a:endParaRPr lang="id-ID"/>
          </a:p>
          <a:p>
            <a:pPr lvl="1"/>
            <a:r>
              <a:rPr lang="id-ID"/>
              <a:t>Tingkat kedua</a:t>
            </a:r>
            <a:endParaRPr lang="id-ID"/>
          </a:p>
          <a:p>
            <a:pPr lvl="2"/>
            <a:r>
              <a:rPr lang="id-ID"/>
              <a:t>Tingkat ketiga</a:t>
            </a:r>
            <a:endParaRPr lang="id-ID"/>
          </a:p>
          <a:p>
            <a:pPr lvl="3"/>
            <a:r>
              <a:rPr lang="id-ID"/>
              <a:t>Tingkat keempat</a:t>
            </a:r>
            <a:endParaRPr lang="id-ID"/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1874-0D7D-8149-B063-BA6C7E3846D8}" type="datetimeFigureOut">
              <a:rPr lang="id-ID" smtClean="0"/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E786-3E8F-2646-BC9B-AAA0C41B027E}" type="slidenum">
              <a:rPr lang="id-ID" smtClean="0"/>
            </a:fld>
            <a:endParaRPr lang="id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Header Bag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891874-0D7D-8149-B063-BA6C7E3846D8}" type="datetimeFigureOut">
              <a:rPr lang="id-ID" smtClean="0"/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4DE786-3E8F-2646-BC9B-AAA0C41B027E}" type="slidenum">
              <a:rPr lang="id-ID" smtClean="0"/>
            </a:fld>
            <a:endParaRPr lang="id-ID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d-ID"/>
              <a:t>Klik untuk edit gaya teks Master</a:t>
            </a:r>
            <a:endParaRPr lang="id-ID"/>
          </a:p>
          <a:p>
            <a:pPr lvl="1"/>
            <a:r>
              <a:rPr lang="id-ID"/>
              <a:t>Tingkat kedua</a:t>
            </a:r>
            <a:endParaRPr lang="id-ID"/>
          </a:p>
          <a:p>
            <a:pPr lvl="2"/>
            <a:r>
              <a:rPr lang="id-ID"/>
              <a:t>Tingkat ketiga</a:t>
            </a:r>
            <a:endParaRPr lang="id-ID"/>
          </a:p>
          <a:p>
            <a:pPr lvl="3"/>
            <a:r>
              <a:rPr lang="id-ID"/>
              <a:t>Tingkat keempat</a:t>
            </a:r>
            <a:endParaRPr lang="id-ID"/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d-ID"/>
              <a:t>Klik untuk edit gaya teks Master</a:t>
            </a:r>
            <a:endParaRPr lang="id-ID"/>
          </a:p>
          <a:p>
            <a:pPr lvl="1"/>
            <a:r>
              <a:rPr lang="id-ID"/>
              <a:t>Tingkat kedua</a:t>
            </a:r>
            <a:endParaRPr lang="id-ID"/>
          </a:p>
          <a:p>
            <a:pPr lvl="2"/>
            <a:r>
              <a:rPr lang="id-ID"/>
              <a:t>Tingkat ketiga</a:t>
            </a:r>
            <a:endParaRPr lang="id-ID"/>
          </a:p>
          <a:p>
            <a:pPr lvl="3"/>
            <a:r>
              <a:rPr lang="id-ID"/>
              <a:t>Tingkat keempat</a:t>
            </a:r>
            <a:endParaRPr lang="id-ID"/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1874-0D7D-8149-B063-BA6C7E3846D8}" type="datetimeFigureOut">
              <a:rPr lang="id-ID" smtClean="0"/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E786-3E8F-2646-BC9B-AAA0C41B027E}" type="slidenum">
              <a:rPr lang="id-ID" smtClean="0"/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d-ID"/>
              <a:t>Klik untuk edit gaya teks Master</a:t>
            </a:r>
            <a:endParaRPr lang="id-ID"/>
          </a:p>
          <a:p>
            <a:pPr lvl="1"/>
            <a:r>
              <a:rPr lang="id-ID"/>
              <a:t>Tingkat kedua</a:t>
            </a:r>
            <a:endParaRPr lang="id-ID"/>
          </a:p>
          <a:p>
            <a:pPr lvl="2"/>
            <a:r>
              <a:rPr lang="id-ID"/>
              <a:t>Tingkat ketiga</a:t>
            </a:r>
            <a:endParaRPr lang="id-ID"/>
          </a:p>
          <a:p>
            <a:pPr lvl="3"/>
            <a:r>
              <a:rPr lang="id-ID"/>
              <a:t>Tingkat keempat</a:t>
            </a:r>
            <a:endParaRPr lang="id-ID"/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  <a:endParaRPr lang="id-ID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d-ID"/>
              <a:t>Klik untuk edit gaya teks Master</a:t>
            </a:r>
            <a:endParaRPr lang="id-ID"/>
          </a:p>
          <a:p>
            <a:pPr lvl="1"/>
            <a:r>
              <a:rPr lang="id-ID"/>
              <a:t>Tingkat kedua</a:t>
            </a:r>
            <a:endParaRPr lang="id-ID"/>
          </a:p>
          <a:p>
            <a:pPr lvl="2"/>
            <a:r>
              <a:rPr lang="id-ID"/>
              <a:t>Tingkat ketiga</a:t>
            </a:r>
            <a:endParaRPr lang="id-ID"/>
          </a:p>
          <a:p>
            <a:pPr lvl="3"/>
            <a:r>
              <a:rPr lang="id-ID"/>
              <a:t>Tingkat keempat</a:t>
            </a:r>
            <a:endParaRPr lang="id-ID"/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1874-0D7D-8149-B063-BA6C7E3846D8}" type="datetimeFigureOut">
              <a:rPr lang="id-ID" smtClean="0"/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E786-3E8F-2646-BC9B-AAA0C41B027E}" type="slidenum">
              <a:rPr lang="id-ID" smtClean="0"/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1874-0D7D-8149-B063-BA6C7E3846D8}" type="datetimeFigureOut">
              <a:rPr lang="id-ID" smtClean="0"/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E786-3E8F-2646-BC9B-AAA0C41B027E}" type="slidenum">
              <a:rPr lang="id-ID" smtClean="0"/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1874-0D7D-8149-B063-BA6C7E3846D8}" type="datetimeFigureOut">
              <a:rPr lang="id-ID" smtClean="0"/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DE786-3E8F-2646-BC9B-AAA0C41B027E}" type="slidenum">
              <a:rPr lang="id-ID" smtClean="0"/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d-ID"/>
              <a:t>Klik untuk edit gaya teks Master</a:t>
            </a:r>
            <a:endParaRPr lang="id-ID"/>
          </a:p>
          <a:p>
            <a:pPr lvl="1"/>
            <a:r>
              <a:rPr lang="id-ID"/>
              <a:t>Tingkat kedua</a:t>
            </a:r>
            <a:endParaRPr lang="id-ID"/>
          </a:p>
          <a:p>
            <a:pPr lvl="2"/>
            <a:r>
              <a:rPr lang="id-ID"/>
              <a:t>Tingkat ketiga</a:t>
            </a:r>
            <a:endParaRPr lang="id-ID"/>
          </a:p>
          <a:p>
            <a:pPr lvl="3"/>
            <a:r>
              <a:rPr lang="id-ID"/>
              <a:t>Tingkat keempat</a:t>
            </a:r>
            <a:endParaRPr lang="id-ID"/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891874-0D7D-8149-B063-BA6C7E3846D8}" type="datetimeFigureOut">
              <a:rPr lang="id-ID" smtClean="0"/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4DE786-3E8F-2646-BC9B-AAA0C41B027E}" type="slidenum">
              <a:rPr lang="id-ID" smtClean="0"/>
            </a:fld>
            <a:endParaRPr lang="id-ID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d-ID"/>
              <a:t>Klik ikon untuk menambahkan gambar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891874-0D7D-8149-B063-BA6C7E3846D8}" type="datetimeFigureOut">
              <a:rPr lang="id-ID" smtClean="0"/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94DE786-3E8F-2646-BC9B-AAA0C41B027E}" type="slidenum">
              <a:rPr lang="id-ID" smtClean="0"/>
            </a:fld>
            <a:endParaRPr lang="id-ID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  <a:endParaRPr lang="id-ID"/>
          </a:p>
          <a:p>
            <a:pPr lvl="1"/>
            <a:r>
              <a:rPr lang="id-ID"/>
              <a:t>Tingkat kedua</a:t>
            </a:r>
            <a:endParaRPr lang="id-ID"/>
          </a:p>
          <a:p>
            <a:pPr lvl="2"/>
            <a:r>
              <a:rPr lang="id-ID"/>
              <a:t>Tingkat ketiga</a:t>
            </a:r>
            <a:endParaRPr lang="id-ID"/>
          </a:p>
          <a:p>
            <a:pPr lvl="3"/>
            <a:r>
              <a:rPr lang="id-ID"/>
              <a:t>Tingkat keempat</a:t>
            </a:r>
            <a:endParaRPr lang="id-ID"/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51891874-0D7D-8149-B063-BA6C7E3846D8}" type="datetimeFigureOut">
              <a:rPr lang="id-ID" smtClean="0"/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94DE786-3E8F-2646-BC9B-AAA0C41B027E}" type="slidenum">
              <a:rPr lang="id-ID" smtClean="0"/>
            </a:fld>
            <a:endParaRPr lang="id-ID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175" indent="-384175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175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customXml" Target="../ink/ink3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6" Type="http://schemas.openxmlformats.org/officeDocument/2006/relationships/customXml" Target="../ink/ink6.xml"/><Relationship Id="rId5" Type="http://schemas.openxmlformats.org/officeDocument/2006/relationships/image" Target="../media/image9.png"/><Relationship Id="rId4" Type="http://schemas.openxmlformats.org/officeDocument/2006/relationships/customXml" Target="../ink/ink5.xml"/><Relationship Id="rId3" Type="http://schemas.openxmlformats.org/officeDocument/2006/relationships/image" Target="../media/image8.png"/><Relationship Id="rId2" Type="http://schemas.openxmlformats.org/officeDocument/2006/relationships/customXml" Target="../ink/ink4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customXml" Target="../ink/ink1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customXml" Target="../ink/ink2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ctrTitle"/>
          </p:nvPr>
        </p:nvSpPr>
        <p:spPr>
          <a:xfrm>
            <a:off x="1915127" y="1701827"/>
            <a:ext cx="8361229" cy="2098226"/>
          </a:xfrm>
        </p:spPr>
        <p:txBody>
          <a:bodyPr/>
          <a:lstStyle/>
          <a:p>
            <a:r>
              <a:rPr lang="id-ID" sz="6600" dirty="0" err="1"/>
              <a:t>Algoritma</a:t>
            </a:r>
            <a:r>
              <a:rPr lang="id-ID" sz="6600" dirty="0"/>
              <a:t> SJF &amp; SRF</a:t>
            </a:r>
            <a:endParaRPr lang="id-ID" sz="6600" dirty="0"/>
          </a:p>
        </p:txBody>
      </p:sp>
      <p:sp>
        <p:nvSpPr>
          <p:cNvPr id="3" name="Subjudu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d-ID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45292"/>
          </a:xfrm>
        </p:spPr>
        <p:txBody>
          <a:bodyPr>
            <a:normAutofit/>
          </a:bodyPr>
          <a:lstStyle/>
          <a:p>
            <a:r>
              <a:rPr lang="id-ID" dirty="0"/>
              <a:t>Jawab – Step 3</a:t>
            </a:r>
            <a:endParaRPr lang="id-ID" dirty="0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1371600" y="1631092"/>
            <a:ext cx="9601200" cy="4236308"/>
          </a:xfrm>
        </p:spPr>
        <p:txBody>
          <a:bodyPr/>
          <a:lstStyle/>
          <a:p>
            <a:r>
              <a:rPr lang="id-ID" dirty="0"/>
              <a:t>Diketahui</a:t>
            </a:r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pPr marL="0" indent="0">
              <a:buNone/>
            </a:pPr>
            <a:r>
              <a:rPr lang="id-ID" dirty="0"/>
              <a:t>       </a:t>
            </a:r>
            <a:endParaRPr lang="id-ID" dirty="0"/>
          </a:p>
          <a:p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graphicFrame>
        <p:nvGraphicFramePr>
          <p:cNvPr id="6" name="Tabel 4"/>
          <p:cNvGraphicFramePr>
            <a:graphicFrameLocks noGrp="1"/>
          </p:cNvGraphicFramePr>
          <p:nvPr/>
        </p:nvGraphicFramePr>
        <p:xfrm>
          <a:off x="1816242" y="2077162"/>
          <a:ext cx="60764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5295"/>
                <a:gridCol w="1215295"/>
                <a:gridCol w="1152941"/>
                <a:gridCol w="1241659"/>
                <a:gridCol w="1251285"/>
              </a:tblGrid>
              <a:tr h="508632">
                <a:tc>
                  <a:txBody>
                    <a:bodyPr/>
                    <a:lstStyle/>
                    <a:p>
                      <a:r>
                        <a:rPr lang="id-ID" sz="1400" dirty="0"/>
                        <a:t>Proses</a:t>
                      </a:r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 err="1"/>
                        <a:t>Arrival</a:t>
                      </a:r>
                      <a:r>
                        <a:rPr lang="id-ID" sz="1400" dirty="0"/>
                        <a:t> </a:t>
                      </a:r>
                      <a:r>
                        <a:rPr lang="id-ID" sz="1400" dirty="0" err="1"/>
                        <a:t>Time</a:t>
                      </a:r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 err="1"/>
                        <a:t>Burst</a:t>
                      </a:r>
                      <a:r>
                        <a:rPr lang="id-ID" sz="1400" dirty="0"/>
                        <a:t> </a:t>
                      </a:r>
                      <a:r>
                        <a:rPr lang="id-ID" sz="1400" dirty="0" err="1"/>
                        <a:t>Time</a:t>
                      </a:r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/>
                        <a:t>Sisa </a:t>
                      </a:r>
                      <a:r>
                        <a:rPr lang="id-ID" sz="1400" dirty="0" err="1"/>
                        <a:t>Burst</a:t>
                      </a:r>
                      <a:r>
                        <a:rPr lang="id-ID" sz="1400" dirty="0"/>
                        <a:t> - 1</a:t>
                      </a:r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id-ID" sz="1400" dirty="0"/>
                        <a:t>Sisa </a:t>
                      </a:r>
                      <a:r>
                        <a:rPr lang="id-ID" sz="1400" dirty="0" err="1"/>
                        <a:t>Burst</a:t>
                      </a:r>
                      <a:r>
                        <a:rPr lang="id-ID" sz="1400" dirty="0"/>
                        <a:t> - 2</a:t>
                      </a:r>
                      <a:endParaRPr lang="id-ID" sz="1400" dirty="0"/>
                    </a:p>
                    <a:p>
                      <a:endParaRPr lang="id-ID" dirty="0"/>
                    </a:p>
                  </a:txBody>
                  <a:tcPr/>
                </a:tc>
              </a:tr>
              <a:tr h="290647">
                <a:tc>
                  <a:txBody>
                    <a:bodyPr/>
                    <a:lstStyle/>
                    <a:p>
                      <a:r>
                        <a:rPr lang="id-ID" sz="1400" dirty="0"/>
                        <a:t>P1</a:t>
                      </a:r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/>
                        <a:t>4</a:t>
                      </a:r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id-ID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id-ID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0647">
                <a:tc>
                  <a:txBody>
                    <a:bodyPr/>
                    <a:lstStyle/>
                    <a:p>
                      <a:r>
                        <a:rPr lang="id-ID" sz="1400" dirty="0">
                          <a:solidFill>
                            <a:srgbClr val="FF0000"/>
                          </a:solidFill>
                        </a:rPr>
                        <a:t>P2</a:t>
                      </a:r>
                      <a:endParaRPr lang="id-ID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id-ID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id-ID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id-ID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id-ID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0647">
                <a:tc>
                  <a:txBody>
                    <a:bodyPr/>
                    <a:lstStyle/>
                    <a:p>
                      <a:r>
                        <a:rPr lang="id-ID" sz="1400" dirty="0"/>
                        <a:t>P3</a:t>
                      </a:r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/>
                        <a:t>4</a:t>
                      </a:r>
                      <a:endParaRPr lang="id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id-ID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id-ID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290647">
                <a:tc>
                  <a:txBody>
                    <a:bodyPr/>
                    <a:lstStyle/>
                    <a:p>
                      <a:r>
                        <a:rPr lang="id-ID" sz="1400" dirty="0">
                          <a:solidFill>
                            <a:srgbClr val="FF0000"/>
                          </a:solidFill>
                        </a:rPr>
                        <a:t>P4</a:t>
                      </a:r>
                      <a:endParaRPr lang="id-ID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id-ID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id-ID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id-ID" sz="1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4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id-ID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Kotak Teks 7"/>
          <p:cNvSpPr txBox="1"/>
          <p:nvPr/>
        </p:nvSpPr>
        <p:spPr>
          <a:xfrm>
            <a:off x="8109555" y="444947"/>
            <a:ext cx="356513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b="1" dirty="0" err="1">
                <a:solidFill>
                  <a:schemeClr val="bg1">
                    <a:lumMod val="50000"/>
                  </a:schemeClr>
                </a:solidFill>
              </a:rPr>
              <a:t>Diwaktu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 0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P4 Dieksekusi</a:t>
            </a:r>
            <a:endParaRPr lang="id-ID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d-ID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Selagi P4 Dieksekusi, Datang P2 di </a:t>
            </a:r>
            <a:r>
              <a:rPr lang="id-ID" b="1" dirty="0" err="1">
                <a:solidFill>
                  <a:schemeClr val="bg1">
                    <a:lumMod val="50000"/>
                  </a:schemeClr>
                </a:solidFill>
              </a:rPr>
              <a:t>Arrival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b="1" dirty="0" err="1">
                <a:solidFill>
                  <a:schemeClr val="bg1">
                    <a:lumMod val="50000"/>
                  </a:schemeClr>
                </a:solidFill>
              </a:rPr>
              <a:t>Time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 3 dengan membawa </a:t>
            </a:r>
            <a:r>
              <a:rPr lang="id-ID" b="1" dirty="0" err="1">
                <a:solidFill>
                  <a:schemeClr val="bg1">
                    <a:lumMod val="50000"/>
                  </a:schemeClr>
                </a:solidFill>
              </a:rPr>
              <a:t>Burst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b="1" dirty="0" err="1">
                <a:solidFill>
                  <a:schemeClr val="bg1">
                    <a:lumMod val="50000"/>
                  </a:schemeClr>
                </a:solidFill>
              </a:rPr>
              <a:t>Time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 2. </a:t>
            </a:r>
            <a:endParaRPr lang="id-ID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id-ID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Karena SRF Sifatnya </a:t>
            </a:r>
            <a:r>
              <a:rPr lang="id-ID" b="1" dirty="0" err="1">
                <a:solidFill>
                  <a:schemeClr val="bg1">
                    <a:lumMod val="50000"/>
                  </a:schemeClr>
                </a:solidFill>
              </a:rPr>
              <a:t>Preemptive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, maka P2 akan dibandingkan dengan P3, mana yang membawa </a:t>
            </a:r>
            <a:r>
              <a:rPr lang="id-ID" b="1" dirty="0" err="1">
                <a:solidFill>
                  <a:schemeClr val="bg1">
                    <a:lumMod val="50000"/>
                  </a:schemeClr>
                </a:solidFill>
              </a:rPr>
              <a:t>Burst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b="1" dirty="0" err="1">
                <a:solidFill>
                  <a:schemeClr val="bg1">
                    <a:lumMod val="50000"/>
                  </a:schemeClr>
                </a:solidFill>
              </a:rPr>
              <a:t>Time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 Lebih Sedikit. </a:t>
            </a:r>
            <a:endParaRPr lang="id-ID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d-ID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Karena P2 Membawa </a:t>
            </a:r>
            <a:r>
              <a:rPr lang="id-ID" b="1" dirty="0" err="1">
                <a:solidFill>
                  <a:schemeClr val="bg1">
                    <a:lumMod val="50000"/>
                  </a:schemeClr>
                </a:solidFill>
              </a:rPr>
              <a:t>Burst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d-ID" b="1" dirty="0" err="1">
                <a:solidFill>
                  <a:schemeClr val="bg1">
                    <a:lumMod val="50000"/>
                  </a:schemeClr>
                </a:solidFill>
              </a:rPr>
              <a:t>Time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 Lebih Sedikit, maka P4 harus Rela Prosesnya diambil alih P2. </a:t>
            </a:r>
            <a:endParaRPr lang="id-ID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d-ID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b="1" dirty="0" err="1"/>
              <a:t>Diwaktu</a:t>
            </a:r>
            <a:r>
              <a:rPr lang="id-ID" b="1" dirty="0"/>
              <a:t> 4, Datang P1 dan P3 Bersamaan. </a:t>
            </a:r>
            <a:r>
              <a:rPr lang="id-ID" b="1" dirty="0">
                <a:solidFill>
                  <a:srgbClr val="FF0000"/>
                </a:solidFill>
              </a:rPr>
              <a:t>Maka kita Bandingkan Mana </a:t>
            </a:r>
            <a:r>
              <a:rPr lang="id-ID" b="1" dirty="0" err="1">
                <a:solidFill>
                  <a:srgbClr val="FF0000"/>
                </a:solidFill>
              </a:rPr>
              <a:t>Burst</a:t>
            </a:r>
            <a:r>
              <a:rPr lang="id-ID" b="1" dirty="0">
                <a:solidFill>
                  <a:srgbClr val="FF0000"/>
                </a:solidFill>
              </a:rPr>
              <a:t> </a:t>
            </a:r>
            <a:r>
              <a:rPr lang="id-ID" b="1" dirty="0" err="1">
                <a:solidFill>
                  <a:srgbClr val="FF0000"/>
                </a:solidFill>
              </a:rPr>
              <a:t>Time</a:t>
            </a:r>
            <a:r>
              <a:rPr lang="id-ID" b="1" dirty="0">
                <a:solidFill>
                  <a:srgbClr val="FF0000"/>
                </a:solidFill>
              </a:rPr>
              <a:t> Paling Kecil. </a:t>
            </a:r>
            <a:endParaRPr lang="id-ID" b="1" dirty="0">
              <a:solidFill>
                <a:srgbClr val="FF0000"/>
              </a:solidFill>
            </a:endParaRPr>
          </a:p>
        </p:txBody>
      </p:sp>
      <p:pic>
        <p:nvPicPr>
          <p:cNvPr id="7" name="Gambar 6"/>
          <p:cNvPicPr>
            <a:picLocks noChangeAspect="1"/>
          </p:cNvPicPr>
          <p:nvPr/>
        </p:nvPicPr>
        <p:blipFill rotWithShape="1">
          <a:blip r:embed="rId1"/>
          <a:srcRect l="13975" t="48936" r="37929" b="13907"/>
          <a:stretch>
            <a:fillRect/>
          </a:stretch>
        </p:blipFill>
        <p:spPr>
          <a:xfrm>
            <a:off x="1824891" y="4174156"/>
            <a:ext cx="4515110" cy="21801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4" name="Tinta 3"/>
              <p14:cNvContentPartPr/>
              <p14:nvPr/>
            </p14:nvContentPartPr>
            <p14:xfrm>
              <a:off x="3401640" y="2775960"/>
              <a:ext cx="4653720" cy="3415680"/>
            </p14:xfrm>
          </p:contentPart>
        </mc:Choice>
        <mc:Fallback xmlns="">
          <p:pic>
            <p:nvPicPr>
              <p:cNvPr id="4" name="Tinta 3"/>
            </p:nvPicPr>
            <p:blipFill>
              <a:blip r:embed="rId3"/>
            </p:blipFill>
            <p:spPr>
              <a:xfrm>
                <a:off x="3401640" y="2775960"/>
                <a:ext cx="4653720" cy="341568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1371600" y="355806"/>
            <a:ext cx="9601200" cy="945292"/>
          </a:xfrm>
        </p:spPr>
        <p:txBody>
          <a:bodyPr>
            <a:normAutofit/>
          </a:bodyPr>
          <a:lstStyle/>
          <a:p>
            <a:r>
              <a:rPr lang="id-ID" dirty="0"/>
              <a:t>Hitung AWT dan TAT</a:t>
            </a:r>
            <a:endParaRPr lang="id-ID" dirty="0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6461760" y="1204372"/>
            <a:ext cx="4511040" cy="4236308"/>
          </a:xfrm>
        </p:spPr>
        <p:txBody>
          <a:bodyPr/>
          <a:lstStyle/>
          <a:p>
            <a:r>
              <a:rPr lang="id-ID" dirty="0"/>
              <a:t>Diketahui</a:t>
            </a:r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r>
              <a:rPr lang="id-ID" dirty="0" err="1"/>
              <a:t>Gant</a:t>
            </a:r>
            <a:r>
              <a:rPr lang="id-ID" dirty="0"/>
              <a:t> </a:t>
            </a:r>
            <a:r>
              <a:rPr lang="id-ID" dirty="0" err="1"/>
              <a:t>Chart</a:t>
            </a:r>
            <a:endParaRPr lang="id-ID" dirty="0"/>
          </a:p>
          <a:p>
            <a:pPr marL="0" indent="0">
              <a:buNone/>
            </a:pPr>
            <a:r>
              <a:rPr lang="id-ID" dirty="0"/>
              <a:t>       </a:t>
            </a:r>
            <a:endParaRPr lang="id-ID" dirty="0"/>
          </a:p>
          <a:p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sp>
        <p:nvSpPr>
          <p:cNvPr id="5" name="Kotak Teks 4"/>
          <p:cNvSpPr txBox="1"/>
          <p:nvPr/>
        </p:nvSpPr>
        <p:spPr>
          <a:xfrm>
            <a:off x="1606296" y="1204372"/>
            <a:ext cx="46207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 err="1"/>
              <a:t>Waiting</a:t>
            </a:r>
            <a:r>
              <a:rPr lang="id-ID" dirty="0"/>
              <a:t> </a:t>
            </a:r>
            <a:r>
              <a:rPr lang="id-ID" dirty="0" err="1"/>
              <a:t>Time</a:t>
            </a:r>
            <a:r>
              <a:rPr lang="id-ID" dirty="0"/>
              <a:t> AWT (waktu proses – waktu kedatangan)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P1 = 5 – 4 = 1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P2 = 3 – 3 = 0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P3 = 10 – 4 = 6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P4 = ( 0 – 0) + (7 - 3) = 4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Total: 1 + 0 + 6 + 4 = 11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 err="1"/>
              <a:t>Rata-Rata</a:t>
            </a:r>
            <a:r>
              <a:rPr lang="id-ID" dirty="0"/>
              <a:t>: 11/4 = 2,75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 err="1"/>
              <a:t>Turn</a:t>
            </a:r>
            <a:r>
              <a:rPr lang="id-ID" dirty="0"/>
              <a:t> </a:t>
            </a:r>
            <a:r>
              <a:rPr lang="id-ID" dirty="0" err="1"/>
              <a:t>Arround</a:t>
            </a:r>
            <a:r>
              <a:rPr lang="id-ID" dirty="0"/>
              <a:t> </a:t>
            </a:r>
            <a:r>
              <a:rPr lang="id-ID" dirty="0" err="1"/>
              <a:t>Time</a:t>
            </a:r>
            <a:r>
              <a:rPr lang="id-ID" dirty="0"/>
              <a:t> TAT - (Waktu Selesai – Waktu Kedatangan)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P1 = 7 – 4  = 3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P2 = 5 – 3 = 2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P3 = 14 – 4 = 10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P4 = 10 – 0 = 10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Total = 3 + 2 + 10 +10 = 25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Rata-rata</a:t>
            </a:r>
            <a:r>
              <a:rPr lang="id-ID"/>
              <a:t>: </a:t>
            </a:r>
            <a:r>
              <a:rPr lang="id-ID" dirty="0"/>
              <a:t>2</a:t>
            </a:r>
            <a:r>
              <a:rPr lang="id-ID"/>
              <a:t>5/4 </a:t>
            </a:r>
            <a:r>
              <a:rPr lang="id-ID" dirty="0"/>
              <a:t>= 6,25</a:t>
            </a:r>
            <a:endParaRPr lang="id-ID" dirty="0"/>
          </a:p>
        </p:txBody>
      </p:sp>
      <p:pic>
        <p:nvPicPr>
          <p:cNvPr id="8" name="Gambar 7"/>
          <p:cNvPicPr>
            <a:picLocks noChangeAspect="1"/>
          </p:cNvPicPr>
          <p:nvPr/>
        </p:nvPicPr>
        <p:blipFill rotWithShape="1">
          <a:blip r:embed="rId1"/>
          <a:srcRect l="13975" t="48936" r="37929" b="13907"/>
          <a:stretch>
            <a:fillRect/>
          </a:stretch>
        </p:blipFill>
        <p:spPr>
          <a:xfrm>
            <a:off x="6482502" y="4379583"/>
            <a:ext cx="4515110" cy="2180101"/>
          </a:xfrm>
          <a:prstGeom prst="rect">
            <a:avLst/>
          </a:prstGeom>
        </p:spPr>
      </p:pic>
      <p:graphicFrame>
        <p:nvGraphicFramePr>
          <p:cNvPr id="9" name="Tabel 4"/>
          <p:cNvGraphicFramePr>
            <a:graphicFrameLocks noGrp="1"/>
          </p:cNvGraphicFramePr>
          <p:nvPr/>
        </p:nvGraphicFramePr>
        <p:xfrm>
          <a:off x="6482502" y="1771700"/>
          <a:ext cx="4511040" cy="2011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3680"/>
                <a:gridCol w="1503680"/>
                <a:gridCol w="1503680"/>
              </a:tblGrid>
              <a:tr h="402206">
                <a:tc>
                  <a:txBody>
                    <a:bodyPr/>
                    <a:lstStyle/>
                    <a:p>
                      <a:r>
                        <a:rPr lang="id-ID" dirty="0"/>
                        <a:t>Proses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Arrival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Burst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</a:tr>
              <a:tr h="402206">
                <a:tc>
                  <a:txBody>
                    <a:bodyPr/>
                    <a:lstStyle/>
                    <a:p>
                      <a:r>
                        <a:rPr lang="id-ID" dirty="0"/>
                        <a:t>P1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2</a:t>
                      </a:r>
                      <a:endParaRPr lang="id-ID" dirty="0"/>
                    </a:p>
                  </a:txBody>
                  <a:tcPr/>
                </a:tc>
              </a:tr>
              <a:tr h="402206">
                <a:tc>
                  <a:txBody>
                    <a:bodyPr/>
                    <a:lstStyle/>
                    <a:p>
                      <a:r>
                        <a:rPr lang="id-ID" dirty="0"/>
                        <a:t>P2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3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2</a:t>
                      </a:r>
                      <a:endParaRPr lang="id-ID" dirty="0"/>
                    </a:p>
                  </a:txBody>
                  <a:tcPr/>
                </a:tc>
              </a:tr>
              <a:tr h="402206">
                <a:tc>
                  <a:txBody>
                    <a:bodyPr/>
                    <a:lstStyle/>
                    <a:p>
                      <a:r>
                        <a:rPr lang="id-ID" dirty="0"/>
                        <a:t>P3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</a:tr>
              <a:tr h="402206">
                <a:tc>
                  <a:txBody>
                    <a:bodyPr/>
                    <a:lstStyle/>
                    <a:p>
                      <a:r>
                        <a:rPr lang="id-ID" dirty="0"/>
                        <a:t>P4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6</a:t>
                      </a:r>
                      <a:endParaRPr lang="id-ID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6" name="Tinta 5"/>
              <p14:cNvContentPartPr/>
              <p14:nvPr/>
            </p14:nvContentPartPr>
            <p14:xfrm>
              <a:off x="1900440" y="2052360"/>
              <a:ext cx="7740720" cy="3737160"/>
            </p14:xfrm>
          </p:contentPart>
        </mc:Choice>
        <mc:Fallback xmlns="">
          <p:pic>
            <p:nvPicPr>
              <p:cNvPr id="6" name="Tinta 5"/>
            </p:nvPicPr>
            <p:blipFill>
              <a:blip r:embed="rId3"/>
            </p:blipFill>
            <p:spPr>
              <a:xfrm>
                <a:off x="1900440" y="2052360"/>
                <a:ext cx="7740720" cy="3737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10" name="Tinta 9"/>
              <p14:cNvContentPartPr/>
              <p14:nvPr/>
            </p14:nvContentPartPr>
            <p14:xfrm>
              <a:off x="2502360" y="2957040"/>
              <a:ext cx="6443640" cy="2915280"/>
            </p14:xfrm>
          </p:contentPart>
        </mc:Choice>
        <mc:Fallback xmlns="">
          <p:pic>
            <p:nvPicPr>
              <p:cNvPr id="10" name="Tinta 9"/>
            </p:nvPicPr>
            <p:blipFill>
              <a:blip r:embed="rId5"/>
            </p:blipFill>
            <p:spPr>
              <a:xfrm>
                <a:off x="2502360" y="2957040"/>
                <a:ext cx="6443640" cy="2915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11" name="Tinta 10"/>
              <p14:cNvContentPartPr/>
              <p14:nvPr/>
            </p14:nvContentPartPr>
            <p14:xfrm>
              <a:off x="4704840" y="5482440"/>
              <a:ext cx="5997240" cy="598680"/>
            </p14:xfrm>
          </p:contentPart>
        </mc:Choice>
        <mc:Fallback xmlns="">
          <p:pic>
            <p:nvPicPr>
              <p:cNvPr id="11" name="Tinta 10"/>
            </p:nvPicPr>
            <p:blipFill>
              <a:blip r:embed="rId7"/>
            </p:blipFill>
            <p:spPr>
              <a:xfrm>
                <a:off x="4704840" y="5482440"/>
                <a:ext cx="5997240" cy="59868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1456944" y="2686050"/>
            <a:ext cx="9601200" cy="1485900"/>
          </a:xfrm>
        </p:spPr>
        <p:txBody>
          <a:bodyPr/>
          <a:lstStyle/>
          <a:p>
            <a:pPr algn="ctr"/>
            <a:r>
              <a:rPr lang="id-ID" dirty="0"/>
              <a:t>Selesai</a:t>
            </a:r>
            <a:endParaRPr lang="id-ID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err="1"/>
              <a:t>Algoritma</a:t>
            </a:r>
            <a:r>
              <a:rPr lang="id-ID" dirty="0"/>
              <a:t> SJF (Non </a:t>
            </a:r>
            <a:r>
              <a:rPr lang="id-ID" dirty="0" err="1"/>
              <a:t>Preemptive</a:t>
            </a:r>
            <a:r>
              <a:rPr lang="id-ID" dirty="0"/>
              <a:t>)</a:t>
            </a:r>
            <a:endParaRPr lang="id-ID" dirty="0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id-ID" sz="24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Mendahulukan</a:t>
            </a:r>
            <a:r>
              <a:rPr lang="en-US" altLang="id-ID" sz="24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proses </a:t>
            </a:r>
            <a:r>
              <a:rPr lang="en-US" altLang="id-ID" sz="24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dengan</a:t>
            </a:r>
            <a:r>
              <a:rPr lang="en-US" altLang="id-ID" sz="24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Burst-Time </a:t>
            </a:r>
            <a:r>
              <a:rPr lang="en-US" altLang="id-ID" sz="24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terkecil</a:t>
            </a:r>
            <a:r>
              <a:rPr lang="en-US" altLang="id-ID" sz="24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. </a:t>
            </a:r>
            <a:endParaRPr lang="en-US" altLang="id-ID" sz="24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id-ID" sz="24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Ada 2 </a:t>
            </a:r>
            <a:r>
              <a:rPr lang="en-US" altLang="id-ID" sz="24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Tipe</a:t>
            </a:r>
            <a:r>
              <a:rPr lang="en-US" altLang="id-ID" sz="24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:</a:t>
            </a:r>
            <a:endParaRPr lang="en-US" altLang="id-ID" sz="24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buNone/>
            </a:pPr>
            <a:r>
              <a:rPr lang="en-US" altLang="id-ID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	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Jika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ada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proses P1 yang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datang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pada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saat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P0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sedang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berjalan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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akan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dilihat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 CPU burst P1  </a:t>
            </a:r>
            <a:endParaRPr lang="en-US" altLang="id-ID" sz="22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id-ID" sz="2200" dirty="0">
                <a:latin typeface="Impact" panose="020B0806030902050204" pitchFamily="34" charset="0"/>
                <a:cs typeface="Lucida Sans Unicode" panose="020B0602030504020204" pitchFamily="34" charset="0"/>
              </a:rPr>
              <a:t>Preemptive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, Jika CPU burst P1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lebih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kecil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dari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sisa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waktu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yang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dibutuhkan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oleh P0 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 CPU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ganti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dialokasikan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untuk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  <a:sym typeface="Wingdings" panose="05000000000000000000" pitchFamily="2" charset="2"/>
              </a:rPr>
              <a:t> P1. </a:t>
            </a:r>
            <a:endParaRPr lang="en-US" altLang="id-ID" sz="2200" dirty="0">
              <a:latin typeface="Lucida Sans Unicode" panose="020B0602030504020204" pitchFamily="34" charset="0"/>
              <a:cs typeface="Lucida Sans Unicode" panose="020B0602030504020204" pitchFamily="34" charset="0"/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altLang="id-ID" sz="2200" dirty="0">
                <a:latin typeface="Impact" panose="020B0806030902050204" pitchFamily="34" charset="0"/>
                <a:cs typeface="Lucida Sans Unicode" panose="020B0602030504020204" pitchFamily="34" charset="0"/>
              </a:rPr>
              <a:t>Non Preemptive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, Akan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tetap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menyelesaikan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P0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sampai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habis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CPU </a:t>
            </a:r>
            <a:r>
              <a:rPr lang="en-US" altLang="id-ID" sz="2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burstnya</a:t>
            </a:r>
            <a:r>
              <a:rPr lang="en-US" altLang="id-ID" sz="2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. </a:t>
            </a:r>
            <a:endParaRPr lang="en-US" altLang="id-ID" sz="22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endParaRPr lang="id-ID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45292"/>
          </a:xfrm>
        </p:spPr>
        <p:txBody>
          <a:bodyPr>
            <a:normAutofit/>
          </a:bodyPr>
          <a:lstStyle/>
          <a:p>
            <a:r>
              <a:rPr lang="id-ID" dirty="0" err="1"/>
              <a:t>Algoritma</a:t>
            </a:r>
            <a:r>
              <a:rPr lang="id-ID" dirty="0"/>
              <a:t> SJF</a:t>
            </a:r>
            <a:endParaRPr lang="id-ID" dirty="0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1371600" y="1631092"/>
            <a:ext cx="9601200" cy="4236308"/>
          </a:xfrm>
        </p:spPr>
        <p:txBody>
          <a:bodyPr/>
          <a:lstStyle/>
          <a:p>
            <a:r>
              <a:rPr lang="id-ID" dirty="0"/>
              <a:t>Soal</a:t>
            </a:r>
            <a:endParaRPr lang="id-ID" dirty="0"/>
          </a:p>
          <a:p>
            <a:r>
              <a:rPr lang="id-ID" dirty="0"/>
              <a:t>Tiga Proses (P1, P2, P3, P4) tiba dalam saat yang bersamaan (</a:t>
            </a:r>
            <a:r>
              <a:rPr lang="id-ID" dirty="0" err="1"/>
              <a:t>arrival</a:t>
            </a:r>
            <a:r>
              <a:rPr lang="id-ID" dirty="0"/>
              <a:t> </a:t>
            </a:r>
            <a:r>
              <a:rPr lang="id-ID" dirty="0" err="1"/>
              <a:t>time</a:t>
            </a:r>
            <a:r>
              <a:rPr lang="id-ID" dirty="0"/>
              <a:t> = 0). Waktu layanan untuk setiap proses secara berurutan adalah 3,4,2,6</a:t>
            </a:r>
            <a:endParaRPr lang="id-ID" dirty="0"/>
          </a:p>
          <a:p>
            <a:r>
              <a:rPr lang="id-ID" dirty="0"/>
              <a:t>Hitung </a:t>
            </a:r>
            <a:r>
              <a:rPr lang="id-ID" b="1" i="1" dirty="0" err="1"/>
              <a:t>Turn</a:t>
            </a:r>
            <a:r>
              <a:rPr lang="id-ID" b="1" i="1" dirty="0"/>
              <a:t> </a:t>
            </a:r>
            <a:r>
              <a:rPr lang="id-ID" b="1" i="1" dirty="0" err="1"/>
              <a:t>Arround</a:t>
            </a:r>
            <a:r>
              <a:rPr lang="id-ID" b="1" i="1" dirty="0"/>
              <a:t> </a:t>
            </a:r>
            <a:r>
              <a:rPr lang="id-ID" b="1" i="1" dirty="0" err="1"/>
              <a:t>Time</a:t>
            </a:r>
            <a:r>
              <a:rPr lang="id-ID" b="1" i="1" dirty="0"/>
              <a:t> (TAT) </a:t>
            </a:r>
            <a:r>
              <a:rPr lang="id-ID" b="1" dirty="0"/>
              <a:t>dan </a:t>
            </a:r>
            <a:r>
              <a:rPr lang="id-ID" b="1" i="1" dirty="0" err="1"/>
              <a:t>Average</a:t>
            </a:r>
            <a:r>
              <a:rPr lang="id-ID" b="1" i="1" dirty="0"/>
              <a:t> </a:t>
            </a:r>
            <a:r>
              <a:rPr lang="id-ID" b="1" i="1" dirty="0" err="1"/>
              <a:t>Waiting</a:t>
            </a:r>
            <a:r>
              <a:rPr lang="id-ID" b="1" i="1" dirty="0"/>
              <a:t> </a:t>
            </a:r>
            <a:r>
              <a:rPr lang="id-ID" b="1" i="1" dirty="0" err="1"/>
              <a:t>Time</a:t>
            </a:r>
            <a:r>
              <a:rPr lang="id-ID" b="1" i="1" dirty="0"/>
              <a:t> (AWT) </a:t>
            </a:r>
            <a:r>
              <a:rPr lang="id-ID" dirty="0"/>
              <a:t>dari ketiga proses tersebut jika menggunakan penjadwalan FIFO. </a:t>
            </a:r>
            <a:endParaRPr lang="id-ID" dirty="0"/>
          </a:p>
          <a:p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graphicFrame>
        <p:nvGraphicFramePr>
          <p:cNvPr id="4" name="Tabel 4"/>
          <p:cNvGraphicFramePr>
            <a:graphicFrameLocks noGrp="1"/>
          </p:cNvGraphicFramePr>
          <p:nvPr/>
        </p:nvGraphicFramePr>
        <p:xfrm>
          <a:off x="1775146" y="3715855"/>
          <a:ext cx="81279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Proses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Arrival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Burst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P1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3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P2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P3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2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6</a:t>
                      </a:r>
                      <a:endParaRPr lang="id-ID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45292"/>
          </a:xfrm>
        </p:spPr>
        <p:txBody>
          <a:bodyPr>
            <a:normAutofit/>
          </a:bodyPr>
          <a:lstStyle/>
          <a:p>
            <a:r>
              <a:rPr lang="id-ID" dirty="0"/>
              <a:t>Jawab</a:t>
            </a:r>
            <a:endParaRPr lang="id-ID" dirty="0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1371600" y="1631092"/>
            <a:ext cx="9601200" cy="4236308"/>
          </a:xfrm>
        </p:spPr>
        <p:txBody>
          <a:bodyPr/>
          <a:lstStyle/>
          <a:p>
            <a:r>
              <a:rPr lang="id-ID" dirty="0"/>
              <a:t>Diketahui</a:t>
            </a:r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r>
              <a:rPr lang="id-ID" dirty="0" err="1"/>
              <a:t>Gant</a:t>
            </a:r>
            <a:r>
              <a:rPr lang="id-ID" dirty="0"/>
              <a:t> </a:t>
            </a:r>
            <a:r>
              <a:rPr lang="id-ID" dirty="0" err="1"/>
              <a:t>Chart</a:t>
            </a:r>
            <a:endParaRPr lang="id-ID" dirty="0"/>
          </a:p>
          <a:p>
            <a:pPr marL="0" indent="0">
              <a:buNone/>
            </a:pPr>
            <a:r>
              <a:rPr lang="id-ID" dirty="0"/>
              <a:t>       </a:t>
            </a:r>
            <a:endParaRPr lang="id-ID" dirty="0"/>
          </a:p>
          <a:p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graphicFrame>
        <p:nvGraphicFramePr>
          <p:cNvPr id="4" name="Tabel 4"/>
          <p:cNvGraphicFramePr>
            <a:graphicFrameLocks noGrp="1"/>
          </p:cNvGraphicFramePr>
          <p:nvPr/>
        </p:nvGraphicFramePr>
        <p:xfrm>
          <a:off x="1816243" y="2265886"/>
          <a:ext cx="81279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Proses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Arrival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Burst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P1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3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P2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P3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2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6</a:t>
                      </a:r>
                      <a:endParaRPr lang="id-ID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Gambar 5"/>
          <p:cNvPicPr>
            <a:picLocks noChangeAspect="1"/>
          </p:cNvPicPr>
          <p:nvPr/>
        </p:nvPicPr>
        <p:blipFill rotWithShape="1">
          <a:blip r:embed="rId1"/>
          <a:srcRect l="15898" t="58030" r="29908" b="14458"/>
          <a:stretch>
            <a:fillRect/>
          </a:stretch>
        </p:blipFill>
        <p:spPr>
          <a:xfrm>
            <a:off x="1816242" y="4798170"/>
            <a:ext cx="5262651" cy="16697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1371600" y="355806"/>
            <a:ext cx="9601200" cy="945292"/>
          </a:xfrm>
        </p:spPr>
        <p:txBody>
          <a:bodyPr>
            <a:normAutofit/>
          </a:bodyPr>
          <a:lstStyle/>
          <a:p>
            <a:r>
              <a:rPr lang="id-ID" dirty="0"/>
              <a:t>Hitung AWT dan TAT</a:t>
            </a:r>
            <a:endParaRPr lang="id-ID" dirty="0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6461760" y="1204372"/>
            <a:ext cx="4511040" cy="4236308"/>
          </a:xfrm>
        </p:spPr>
        <p:txBody>
          <a:bodyPr/>
          <a:lstStyle/>
          <a:p>
            <a:r>
              <a:rPr lang="id-ID" dirty="0"/>
              <a:t>Diketahui</a:t>
            </a:r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r>
              <a:rPr lang="id-ID" dirty="0" err="1"/>
              <a:t>Gant</a:t>
            </a:r>
            <a:r>
              <a:rPr lang="id-ID" dirty="0"/>
              <a:t> </a:t>
            </a:r>
            <a:r>
              <a:rPr lang="id-ID" dirty="0" err="1"/>
              <a:t>Chart</a:t>
            </a:r>
            <a:endParaRPr lang="id-ID" dirty="0"/>
          </a:p>
          <a:p>
            <a:pPr marL="0" indent="0">
              <a:buNone/>
            </a:pPr>
            <a:r>
              <a:rPr lang="id-ID" dirty="0"/>
              <a:t>       </a:t>
            </a:r>
            <a:endParaRPr lang="id-ID" dirty="0"/>
          </a:p>
          <a:p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graphicFrame>
        <p:nvGraphicFramePr>
          <p:cNvPr id="4" name="Tabel 4"/>
          <p:cNvGraphicFramePr>
            <a:graphicFrameLocks noGrp="1"/>
          </p:cNvGraphicFramePr>
          <p:nvPr/>
        </p:nvGraphicFramePr>
        <p:xfrm>
          <a:off x="6482502" y="1769254"/>
          <a:ext cx="449029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6766"/>
                <a:gridCol w="1496766"/>
                <a:gridCol w="1496766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Proses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Arrival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Burst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P1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3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P2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P3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2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6</a:t>
                      </a:r>
                      <a:endParaRPr lang="id-ID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Kotak Teks 4"/>
          <p:cNvSpPr txBox="1"/>
          <p:nvPr/>
        </p:nvSpPr>
        <p:spPr>
          <a:xfrm>
            <a:off x="1606296" y="1301098"/>
            <a:ext cx="462076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 err="1"/>
              <a:t>Waiting</a:t>
            </a:r>
            <a:r>
              <a:rPr lang="id-ID" dirty="0"/>
              <a:t> </a:t>
            </a:r>
            <a:r>
              <a:rPr lang="id-ID" dirty="0" err="1"/>
              <a:t>Time</a:t>
            </a:r>
            <a:r>
              <a:rPr lang="id-ID" dirty="0"/>
              <a:t> AWT (waktu proses – waktu kedatangan)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P1 = 2 – 0 = 2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P2 = 5 – 0 = 5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P3 = 0 – 0 = 0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P4  = 9 – 0 = 9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Total = 2 + 5 + 0 + 9 = 16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 err="1"/>
              <a:t>Rata-Rata</a:t>
            </a:r>
            <a:r>
              <a:rPr lang="id-ID" dirty="0"/>
              <a:t>: 16/4 = 4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 err="1"/>
              <a:t>Turn</a:t>
            </a:r>
            <a:r>
              <a:rPr lang="id-ID" dirty="0"/>
              <a:t> </a:t>
            </a:r>
            <a:r>
              <a:rPr lang="id-ID" dirty="0" err="1"/>
              <a:t>Arround</a:t>
            </a:r>
            <a:r>
              <a:rPr lang="id-ID" dirty="0"/>
              <a:t> </a:t>
            </a:r>
            <a:r>
              <a:rPr lang="id-ID" dirty="0" err="1"/>
              <a:t>Time</a:t>
            </a:r>
            <a:r>
              <a:rPr lang="id-ID" dirty="0"/>
              <a:t> TAT - (Waktu Selesai – Waktu Kedatangan)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P1 = 5 – 0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P2 = 9 – 0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P3 = 2 – 0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P4 = 15 - 0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Total = 5 + 9 + 2 +15 = 31</a:t>
            </a:r>
            <a:endParaRPr lang="id-ID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dirty="0"/>
              <a:t>Rata-rata: 31/4 = 7,75</a:t>
            </a:r>
            <a:endParaRPr lang="id-ID" dirty="0"/>
          </a:p>
        </p:txBody>
      </p:sp>
      <p:pic>
        <p:nvPicPr>
          <p:cNvPr id="7" name="Gambar 6"/>
          <p:cNvPicPr>
            <a:picLocks noChangeAspect="1"/>
          </p:cNvPicPr>
          <p:nvPr/>
        </p:nvPicPr>
        <p:blipFill rotWithShape="1">
          <a:blip r:embed="rId1"/>
          <a:srcRect l="15898" t="58030" r="29908" b="14458"/>
          <a:stretch>
            <a:fillRect/>
          </a:stretch>
        </p:blipFill>
        <p:spPr>
          <a:xfrm>
            <a:off x="6534004" y="4438574"/>
            <a:ext cx="4633868" cy="147026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45292"/>
          </a:xfrm>
        </p:spPr>
        <p:txBody>
          <a:bodyPr>
            <a:normAutofit fontScale="90000"/>
          </a:bodyPr>
          <a:lstStyle/>
          <a:p>
            <a:r>
              <a:rPr lang="id-ID" dirty="0" err="1"/>
              <a:t>Algoritma</a:t>
            </a:r>
            <a:r>
              <a:rPr lang="id-ID" dirty="0"/>
              <a:t> SRF (</a:t>
            </a:r>
            <a:r>
              <a:rPr lang="id-ID" dirty="0" err="1"/>
              <a:t>Shortest</a:t>
            </a:r>
            <a:r>
              <a:rPr lang="id-ID" dirty="0"/>
              <a:t> </a:t>
            </a:r>
            <a:r>
              <a:rPr lang="id-ID" dirty="0" err="1"/>
              <a:t>Remaining</a:t>
            </a:r>
            <a:r>
              <a:rPr lang="id-ID" dirty="0"/>
              <a:t> First)</a:t>
            </a:r>
            <a:endParaRPr lang="id-ID" dirty="0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1371600" y="1631092"/>
            <a:ext cx="9601200" cy="4236308"/>
          </a:xfrm>
        </p:spPr>
        <p:txBody>
          <a:bodyPr/>
          <a:lstStyle/>
          <a:p>
            <a:r>
              <a:rPr lang="id-ID" dirty="0" err="1"/>
              <a:t>Shortest</a:t>
            </a:r>
            <a:r>
              <a:rPr lang="id-ID" dirty="0"/>
              <a:t> </a:t>
            </a:r>
            <a:r>
              <a:rPr lang="id-ID" dirty="0" err="1"/>
              <a:t>Remaining</a:t>
            </a:r>
            <a:r>
              <a:rPr lang="id-ID" dirty="0"/>
              <a:t> First</a:t>
            </a:r>
            <a:endParaRPr lang="id-ID" dirty="0"/>
          </a:p>
          <a:p>
            <a:r>
              <a:rPr lang="id-ID" dirty="0"/>
              <a:t>Merupakan Penjadwalan </a:t>
            </a:r>
            <a:r>
              <a:rPr lang="id-ID" dirty="0" err="1"/>
              <a:t>Preempetive</a:t>
            </a:r>
            <a:r>
              <a:rPr lang="id-ID" dirty="0"/>
              <a:t> Bersifat Dinamis</a:t>
            </a:r>
            <a:endParaRPr lang="id-ID" dirty="0"/>
          </a:p>
          <a:p>
            <a:r>
              <a:rPr lang="id-ID" dirty="0"/>
              <a:t>Pada SRF, proses dengan sisa waktu jalan </a:t>
            </a:r>
            <a:r>
              <a:rPr lang="id-ID" dirty="0" err="1"/>
              <a:t>diestimasi</a:t>
            </a:r>
            <a:r>
              <a:rPr lang="id-ID" dirty="0"/>
              <a:t> terendah dijalankan, termasuk proses yang baru tiba. </a:t>
            </a:r>
            <a:endParaRPr lang="id-ID" dirty="0"/>
          </a:p>
          <a:p>
            <a:pPr lvl="1"/>
            <a:r>
              <a:rPr lang="id-ID" dirty="0"/>
              <a:t>Pada SJF begitu proses </a:t>
            </a:r>
            <a:r>
              <a:rPr lang="id-ID" dirty="0" err="1"/>
              <a:t>dieksusi</a:t>
            </a:r>
            <a:r>
              <a:rPr lang="id-ID" dirty="0"/>
              <a:t>, proses dijalankan sampai selesai</a:t>
            </a:r>
            <a:endParaRPr lang="id-ID" dirty="0"/>
          </a:p>
          <a:p>
            <a:pPr lvl="1"/>
            <a:r>
              <a:rPr lang="id-ID" dirty="0"/>
              <a:t>Pada SRF proses yang sedang berjalan, dapat diambil alih proses baru dengan sisa jalan (</a:t>
            </a:r>
            <a:r>
              <a:rPr lang="id-ID" dirty="0" err="1"/>
              <a:t>burst</a:t>
            </a:r>
            <a:r>
              <a:rPr lang="id-ID" dirty="0"/>
              <a:t> </a:t>
            </a:r>
            <a:r>
              <a:rPr lang="id-ID" dirty="0" err="1"/>
              <a:t>time</a:t>
            </a:r>
            <a:r>
              <a:rPr lang="id-ID" dirty="0"/>
              <a:t>) yang lebih rendah. </a:t>
            </a:r>
            <a:endParaRPr lang="id-ID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45292"/>
          </a:xfrm>
        </p:spPr>
        <p:txBody>
          <a:bodyPr>
            <a:normAutofit fontScale="90000"/>
          </a:bodyPr>
          <a:lstStyle/>
          <a:p>
            <a:r>
              <a:rPr lang="id-ID" dirty="0" err="1"/>
              <a:t>Algoritma</a:t>
            </a:r>
            <a:r>
              <a:rPr lang="id-ID" dirty="0"/>
              <a:t> SRF (</a:t>
            </a:r>
            <a:r>
              <a:rPr lang="id-ID" dirty="0" err="1"/>
              <a:t>Shortest</a:t>
            </a:r>
            <a:r>
              <a:rPr lang="id-ID" dirty="0"/>
              <a:t> </a:t>
            </a:r>
            <a:r>
              <a:rPr lang="id-ID" dirty="0" err="1"/>
              <a:t>Remaining</a:t>
            </a:r>
            <a:r>
              <a:rPr lang="id-ID" dirty="0"/>
              <a:t> First)</a:t>
            </a:r>
            <a:endParaRPr lang="id-ID" dirty="0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1371600" y="1631092"/>
            <a:ext cx="9601200" cy="4236308"/>
          </a:xfrm>
        </p:spPr>
        <p:txBody>
          <a:bodyPr/>
          <a:lstStyle/>
          <a:p>
            <a:r>
              <a:rPr lang="id-ID" dirty="0"/>
              <a:t>Soal</a:t>
            </a:r>
            <a:endParaRPr lang="id-ID" dirty="0"/>
          </a:p>
          <a:p>
            <a:r>
              <a:rPr lang="id-ID" dirty="0"/>
              <a:t>Tiga Proses (P1, P2,P3, P4) tiba dalam saat yang berbeda (</a:t>
            </a:r>
            <a:r>
              <a:rPr lang="id-ID" dirty="0" err="1"/>
              <a:t>arrival</a:t>
            </a:r>
            <a:r>
              <a:rPr lang="id-ID" dirty="0"/>
              <a:t> </a:t>
            </a:r>
            <a:r>
              <a:rPr lang="id-ID" dirty="0" err="1"/>
              <a:t>time</a:t>
            </a:r>
            <a:r>
              <a:rPr lang="id-ID" dirty="0"/>
              <a:t> = 4,3,4,0). Waktu layanan untuk setiap proses secara berurutan adalah 2,2,4,6</a:t>
            </a:r>
            <a:endParaRPr lang="id-ID" dirty="0"/>
          </a:p>
          <a:p>
            <a:r>
              <a:rPr lang="id-ID" dirty="0"/>
              <a:t>Hitung </a:t>
            </a:r>
            <a:r>
              <a:rPr lang="id-ID" b="1" i="1" dirty="0" err="1"/>
              <a:t>Turn</a:t>
            </a:r>
            <a:r>
              <a:rPr lang="id-ID" b="1" i="1" dirty="0"/>
              <a:t> </a:t>
            </a:r>
            <a:r>
              <a:rPr lang="id-ID" b="1" i="1" dirty="0" err="1"/>
              <a:t>Arround</a:t>
            </a:r>
            <a:r>
              <a:rPr lang="id-ID" b="1" i="1" dirty="0"/>
              <a:t> </a:t>
            </a:r>
            <a:r>
              <a:rPr lang="id-ID" b="1" i="1" dirty="0" err="1"/>
              <a:t>Time</a:t>
            </a:r>
            <a:r>
              <a:rPr lang="id-ID" b="1" i="1" dirty="0"/>
              <a:t> (TAT) </a:t>
            </a:r>
            <a:r>
              <a:rPr lang="id-ID" b="1" dirty="0"/>
              <a:t>dan </a:t>
            </a:r>
            <a:r>
              <a:rPr lang="id-ID" b="1" i="1" dirty="0" err="1"/>
              <a:t>Average</a:t>
            </a:r>
            <a:r>
              <a:rPr lang="id-ID" b="1" i="1" dirty="0"/>
              <a:t> </a:t>
            </a:r>
            <a:r>
              <a:rPr lang="id-ID" b="1" i="1" dirty="0" err="1"/>
              <a:t>Waiting</a:t>
            </a:r>
            <a:r>
              <a:rPr lang="id-ID" b="1" i="1" dirty="0"/>
              <a:t> </a:t>
            </a:r>
            <a:r>
              <a:rPr lang="id-ID" b="1" i="1" dirty="0" err="1"/>
              <a:t>Time</a:t>
            </a:r>
            <a:r>
              <a:rPr lang="id-ID" b="1" i="1" dirty="0"/>
              <a:t> (AWT) </a:t>
            </a:r>
            <a:r>
              <a:rPr lang="id-ID" dirty="0"/>
              <a:t>dari ketiga proses tersebut jika menggunakan penjadwalan FIFO. </a:t>
            </a:r>
            <a:endParaRPr lang="id-ID" dirty="0"/>
          </a:p>
          <a:p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graphicFrame>
        <p:nvGraphicFramePr>
          <p:cNvPr id="4" name="Tabel 4"/>
          <p:cNvGraphicFramePr>
            <a:graphicFrameLocks noGrp="1"/>
          </p:cNvGraphicFramePr>
          <p:nvPr/>
        </p:nvGraphicFramePr>
        <p:xfrm>
          <a:off x="1775146" y="3715855"/>
          <a:ext cx="81279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2709333"/>
                <a:gridCol w="2709333"/>
              </a:tblGrid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Proses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Arrival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Burst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P1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2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P2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3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2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P3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d-ID" dirty="0"/>
                        <a:t>P4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6</a:t>
                      </a:r>
                      <a:endParaRPr lang="id-ID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45292"/>
          </a:xfrm>
        </p:spPr>
        <p:txBody>
          <a:bodyPr>
            <a:normAutofit/>
          </a:bodyPr>
          <a:lstStyle/>
          <a:p>
            <a:r>
              <a:rPr lang="id-ID" dirty="0"/>
              <a:t>Jawab – Step 1</a:t>
            </a:r>
            <a:endParaRPr lang="id-ID" dirty="0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1371600" y="1631092"/>
            <a:ext cx="9601200" cy="4236308"/>
          </a:xfrm>
        </p:spPr>
        <p:txBody>
          <a:bodyPr/>
          <a:lstStyle/>
          <a:p>
            <a:r>
              <a:rPr lang="id-ID" dirty="0"/>
              <a:t>Diketahui</a:t>
            </a:r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pPr marL="0" indent="0">
              <a:buNone/>
            </a:pPr>
            <a:r>
              <a:rPr lang="id-ID" dirty="0"/>
              <a:t>       </a:t>
            </a:r>
            <a:endParaRPr lang="id-ID" dirty="0"/>
          </a:p>
          <a:p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graphicFrame>
        <p:nvGraphicFramePr>
          <p:cNvPr id="6" name="Tabel 4"/>
          <p:cNvGraphicFramePr>
            <a:graphicFrameLocks noGrp="1"/>
          </p:cNvGraphicFramePr>
          <p:nvPr/>
        </p:nvGraphicFramePr>
        <p:xfrm>
          <a:off x="1816244" y="2082264"/>
          <a:ext cx="623869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9565"/>
                <a:gridCol w="2079565"/>
                <a:gridCol w="2079565"/>
              </a:tblGrid>
              <a:tr h="296574">
                <a:tc>
                  <a:txBody>
                    <a:bodyPr/>
                    <a:lstStyle/>
                    <a:p>
                      <a:r>
                        <a:rPr lang="id-ID" dirty="0"/>
                        <a:t>Proses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Arrival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Burst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</a:tr>
              <a:tr h="296574">
                <a:tc>
                  <a:txBody>
                    <a:bodyPr/>
                    <a:lstStyle/>
                    <a:p>
                      <a:r>
                        <a:rPr lang="id-ID" dirty="0"/>
                        <a:t>P1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2</a:t>
                      </a:r>
                      <a:endParaRPr lang="id-ID" dirty="0"/>
                    </a:p>
                  </a:txBody>
                  <a:tcPr/>
                </a:tc>
              </a:tr>
              <a:tr h="296574">
                <a:tc>
                  <a:txBody>
                    <a:bodyPr/>
                    <a:lstStyle/>
                    <a:p>
                      <a:r>
                        <a:rPr lang="id-ID" dirty="0"/>
                        <a:t>P2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3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2</a:t>
                      </a:r>
                      <a:endParaRPr lang="id-ID" dirty="0"/>
                    </a:p>
                  </a:txBody>
                  <a:tcPr/>
                </a:tc>
              </a:tr>
              <a:tr h="296574">
                <a:tc>
                  <a:txBody>
                    <a:bodyPr/>
                    <a:lstStyle/>
                    <a:p>
                      <a:r>
                        <a:rPr lang="id-ID" dirty="0"/>
                        <a:t>P3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</a:tr>
              <a:tr h="296574">
                <a:tc>
                  <a:txBody>
                    <a:bodyPr/>
                    <a:lstStyle/>
                    <a:p>
                      <a:r>
                        <a:rPr lang="id-ID" dirty="0"/>
                        <a:t>P4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0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6</a:t>
                      </a:r>
                      <a:endParaRPr lang="id-ID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Kotak Teks 7"/>
          <p:cNvSpPr txBox="1"/>
          <p:nvPr/>
        </p:nvSpPr>
        <p:spPr>
          <a:xfrm>
            <a:off x="8260422" y="2082264"/>
            <a:ext cx="356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 err="1">
                <a:solidFill>
                  <a:srgbClr val="FF0000"/>
                </a:solidFill>
              </a:rPr>
              <a:t>Diwaktu</a:t>
            </a:r>
            <a:r>
              <a:rPr lang="id-ID" b="1" dirty="0">
                <a:solidFill>
                  <a:srgbClr val="FF0000"/>
                </a:solidFill>
              </a:rPr>
              <a:t> 0</a:t>
            </a:r>
            <a:r>
              <a:rPr lang="id-ID" dirty="0"/>
              <a:t>, </a:t>
            </a:r>
            <a:r>
              <a:rPr lang="id-ID" b="1" dirty="0"/>
              <a:t>P4 Dieksekusi</a:t>
            </a:r>
            <a:endParaRPr lang="id-ID" b="1" dirty="0"/>
          </a:p>
        </p:txBody>
      </p:sp>
      <p:pic>
        <p:nvPicPr>
          <p:cNvPr id="10" name="Gambar 9"/>
          <p:cNvPicPr>
            <a:picLocks noChangeAspect="1"/>
          </p:cNvPicPr>
          <p:nvPr/>
        </p:nvPicPr>
        <p:blipFill rotWithShape="1">
          <a:blip r:embed="rId1"/>
          <a:srcRect l="12855" t="49090" r="50286" b="24617"/>
          <a:stretch>
            <a:fillRect/>
          </a:stretch>
        </p:blipFill>
        <p:spPr>
          <a:xfrm>
            <a:off x="1816244" y="4352032"/>
            <a:ext cx="3924728" cy="17497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11" name="Tinta 10"/>
              <p14:cNvContentPartPr/>
              <p14:nvPr/>
            </p14:nvContentPartPr>
            <p14:xfrm>
              <a:off x="2475720" y="5694480"/>
              <a:ext cx="389160" cy="294120"/>
            </p14:xfrm>
          </p:contentPart>
        </mc:Choice>
        <mc:Fallback xmlns="">
          <p:pic>
            <p:nvPicPr>
              <p:cNvPr id="11" name="Tinta 10"/>
            </p:nvPicPr>
            <p:blipFill>
              <a:blip r:embed="rId3"/>
            </p:blipFill>
            <p:spPr>
              <a:xfrm>
                <a:off x="2475720" y="5694480"/>
                <a:ext cx="389160" cy="29412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45292"/>
          </a:xfrm>
        </p:spPr>
        <p:txBody>
          <a:bodyPr>
            <a:normAutofit/>
          </a:bodyPr>
          <a:lstStyle/>
          <a:p>
            <a:r>
              <a:rPr lang="id-ID" dirty="0"/>
              <a:t>Jawab – Step 2</a:t>
            </a:r>
            <a:endParaRPr lang="id-ID" dirty="0"/>
          </a:p>
        </p:txBody>
      </p:sp>
      <p:sp>
        <p:nvSpPr>
          <p:cNvPr id="3" name="Tampungan Konten 2"/>
          <p:cNvSpPr>
            <a:spLocks noGrp="1"/>
          </p:cNvSpPr>
          <p:nvPr>
            <p:ph idx="1"/>
          </p:nvPr>
        </p:nvSpPr>
        <p:spPr>
          <a:xfrm>
            <a:off x="1371600" y="1631092"/>
            <a:ext cx="9601200" cy="4236308"/>
          </a:xfrm>
        </p:spPr>
        <p:txBody>
          <a:bodyPr/>
          <a:lstStyle/>
          <a:p>
            <a:r>
              <a:rPr lang="id-ID" dirty="0"/>
              <a:t>Diketahui</a:t>
            </a:r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pPr marL="0" indent="0">
              <a:buNone/>
            </a:pPr>
            <a:r>
              <a:rPr lang="id-ID" dirty="0"/>
              <a:t>       </a:t>
            </a:r>
            <a:endParaRPr lang="id-ID" dirty="0"/>
          </a:p>
          <a:p>
            <a:endParaRPr lang="id-ID" dirty="0"/>
          </a:p>
          <a:p>
            <a:pPr marL="0" indent="0">
              <a:buNone/>
            </a:pPr>
            <a:endParaRPr lang="id-ID" dirty="0"/>
          </a:p>
        </p:txBody>
      </p:sp>
      <p:graphicFrame>
        <p:nvGraphicFramePr>
          <p:cNvPr id="6" name="Tabel 4"/>
          <p:cNvGraphicFramePr>
            <a:graphicFrameLocks noGrp="1"/>
          </p:cNvGraphicFramePr>
          <p:nvPr/>
        </p:nvGraphicFramePr>
        <p:xfrm>
          <a:off x="1816244" y="2077162"/>
          <a:ext cx="559142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856"/>
                <a:gridCol w="1397856"/>
                <a:gridCol w="1397856"/>
                <a:gridCol w="1397856"/>
              </a:tblGrid>
              <a:tr h="304793">
                <a:tc>
                  <a:txBody>
                    <a:bodyPr/>
                    <a:lstStyle/>
                    <a:p>
                      <a:r>
                        <a:rPr lang="id-ID" dirty="0"/>
                        <a:t>Proses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Arrival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 err="1"/>
                        <a:t>Burst</a:t>
                      </a:r>
                      <a:r>
                        <a:rPr lang="id-ID" dirty="0"/>
                        <a:t> </a:t>
                      </a:r>
                      <a:r>
                        <a:rPr lang="id-ID" dirty="0" err="1"/>
                        <a:t>Time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Sisa </a:t>
                      </a:r>
                      <a:r>
                        <a:rPr lang="id-ID" dirty="0" err="1"/>
                        <a:t>Burst</a:t>
                      </a:r>
                      <a:r>
                        <a:rPr lang="id-ID" dirty="0"/>
                        <a:t> </a:t>
                      </a:r>
                      <a:endParaRPr lang="id-ID" dirty="0"/>
                    </a:p>
                  </a:txBody>
                  <a:tcPr/>
                </a:tc>
              </a:tr>
              <a:tr h="304793">
                <a:tc>
                  <a:txBody>
                    <a:bodyPr/>
                    <a:lstStyle/>
                    <a:p>
                      <a:r>
                        <a:rPr lang="id-ID" dirty="0"/>
                        <a:t>P1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2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</a:tr>
              <a:tr h="304793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P2</a:t>
                      </a:r>
                      <a:endParaRPr lang="id-ID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id-ID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id-ID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id-ID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04793">
                <a:tc>
                  <a:txBody>
                    <a:bodyPr/>
                    <a:lstStyle/>
                    <a:p>
                      <a:r>
                        <a:rPr lang="id-ID" dirty="0"/>
                        <a:t>P3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/>
                        <a:t>4</a:t>
                      </a:r>
                      <a:endParaRPr lang="id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</a:tr>
              <a:tr h="304793"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P4</a:t>
                      </a:r>
                      <a:endParaRPr lang="id-ID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id-ID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id-ID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id-ID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Kotak Teks 7"/>
          <p:cNvSpPr txBox="1"/>
          <p:nvPr/>
        </p:nvSpPr>
        <p:spPr>
          <a:xfrm>
            <a:off x="8138430" y="1166842"/>
            <a:ext cx="35651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b="1" dirty="0" err="1">
                <a:solidFill>
                  <a:schemeClr val="bg1">
                    <a:lumMod val="50000"/>
                  </a:schemeClr>
                </a:solidFill>
              </a:rPr>
              <a:t>Diwaktu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 0</a:t>
            </a:r>
            <a:r>
              <a:rPr lang="id-ID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P4 Dieksekusi</a:t>
            </a:r>
            <a:endParaRPr lang="id-ID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d-ID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b="1" dirty="0"/>
              <a:t>Selagi P4 Dieksekusi, </a:t>
            </a:r>
            <a:r>
              <a:rPr lang="id-ID" b="1" dirty="0">
                <a:solidFill>
                  <a:srgbClr val="FF0000"/>
                </a:solidFill>
              </a:rPr>
              <a:t>Datang P2 di </a:t>
            </a:r>
            <a:r>
              <a:rPr lang="id-ID" b="1" dirty="0" err="1">
                <a:solidFill>
                  <a:srgbClr val="FF0000"/>
                </a:solidFill>
              </a:rPr>
              <a:t>Arrival</a:t>
            </a:r>
            <a:r>
              <a:rPr lang="id-ID" b="1" dirty="0">
                <a:solidFill>
                  <a:srgbClr val="FF0000"/>
                </a:solidFill>
              </a:rPr>
              <a:t> </a:t>
            </a:r>
            <a:r>
              <a:rPr lang="id-ID" b="1" dirty="0" err="1">
                <a:solidFill>
                  <a:srgbClr val="FF0000"/>
                </a:solidFill>
              </a:rPr>
              <a:t>Time</a:t>
            </a:r>
            <a:r>
              <a:rPr lang="id-ID" b="1" dirty="0">
                <a:solidFill>
                  <a:srgbClr val="FF0000"/>
                </a:solidFill>
              </a:rPr>
              <a:t> 3 dengan membawa </a:t>
            </a:r>
            <a:r>
              <a:rPr lang="id-ID" b="1" dirty="0" err="1">
                <a:solidFill>
                  <a:srgbClr val="FF0000"/>
                </a:solidFill>
              </a:rPr>
              <a:t>Burst</a:t>
            </a:r>
            <a:r>
              <a:rPr lang="id-ID" b="1" dirty="0">
                <a:solidFill>
                  <a:srgbClr val="FF0000"/>
                </a:solidFill>
              </a:rPr>
              <a:t> </a:t>
            </a:r>
            <a:r>
              <a:rPr lang="id-ID" b="1" dirty="0" err="1">
                <a:solidFill>
                  <a:srgbClr val="FF0000"/>
                </a:solidFill>
              </a:rPr>
              <a:t>Time</a:t>
            </a:r>
            <a:r>
              <a:rPr lang="id-ID" b="1" dirty="0">
                <a:solidFill>
                  <a:srgbClr val="FF0000"/>
                </a:solidFill>
              </a:rPr>
              <a:t> 2. </a:t>
            </a:r>
            <a:endParaRPr lang="id-ID" b="1" dirty="0">
              <a:solidFill>
                <a:srgbClr val="FF0000"/>
              </a:solidFill>
            </a:endParaRPr>
          </a:p>
          <a:p>
            <a:endParaRPr lang="id-ID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Karena SRF Sifatnya </a:t>
            </a:r>
            <a:r>
              <a:rPr lang="id-ID" b="1" dirty="0" err="1">
                <a:solidFill>
                  <a:schemeClr val="bg1">
                    <a:lumMod val="50000"/>
                  </a:schemeClr>
                </a:solidFill>
              </a:rPr>
              <a:t>Preemptive</a:t>
            </a:r>
            <a:r>
              <a:rPr lang="id-ID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id-ID" b="1" dirty="0"/>
              <a:t>maka P2 akan dibandingkan dengan P3, mana yang membawa </a:t>
            </a:r>
            <a:r>
              <a:rPr lang="id-ID" b="1" dirty="0" err="1"/>
              <a:t>Burst</a:t>
            </a:r>
            <a:r>
              <a:rPr lang="id-ID" b="1" dirty="0"/>
              <a:t> </a:t>
            </a:r>
            <a:r>
              <a:rPr lang="id-ID" b="1" dirty="0" err="1"/>
              <a:t>Time</a:t>
            </a:r>
            <a:r>
              <a:rPr lang="id-ID" b="1" dirty="0"/>
              <a:t> Lebih Sedikit. </a:t>
            </a:r>
            <a:endParaRPr lang="id-ID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d-ID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b="1" dirty="0"/>
              <a:t>Karena P2 Membawa </a:t>
            </a:r>
            <a:r>
              <a:rPr lang="id-ID" b="1" dirty="0" err="1"/>
              <a:t>Burst</a:t>
            </a:r>
            <a:r>
              <a:rPr lang="id-ID" b="1" dirty="0"/>
              <a:t> </a:t>
            </a:r>
            <a:r>
              <a:rPr lang="id-ID" b="1" dirty="0" err="1"/>
              <a:t>Time</a:t>
            </a:r>
            <a:r>
              <a:rPr lang="id-ID" b="1" dirty="0"/>
              <a:t> Lebih Sedikit, </a:t>
            </a:r>
            <a:r>
              <a:rPr lang="id-ID" b="1" dirty="0">
                <a:solidFill>
                  <a:srgbClr val="FF0000"/>
                </a:solidFill>
              </a:rPr>
              <a:t>maka P4 harus Rela Prosesnya diambil alih P2. </a:t>
            </a:r>
            <a:endParaRPr lang="id-ID" b="1" dirty="0">
              <a:solidFill>
                <a:srgbClr val="FF0000"/>
              </a:solidFill>
            </a:endParaRPr>
          </a:p>
        </p:txBody>
      </p:sp>
      <p:pic>
        <p:nvPicPr>
          <p:cNvPr id="7" name="Gambar 6"/>
          <p:cNvPicPr>
            <a:picLocks noChangeAspect="1"/>
          </p:cNvPicPr>
          <p:nvPr/>
        </p:nvPicPr>
        <p:blipFill rotWithShape="1">
          <a:blip r:embed="rId1"/>
          <a:srcRect l="14054" t="46453" r="51366" b="19802"/>
          <a:stretch>
            <a:fillRect/>
          </a:stretch>
        </p:blipFill>
        <p:spPr>
          <a:xfrm>
            <a:off x="1816244" y="4235238"/>
            <a:ext cx="3650905" cy="22267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4" name="Tinta 3"/>
              <p14:cNvContentPartPr/>
              <p14:nvPr/>
            </p14:nvContentPartPr>
            <p14:xfrm>
              <a:off x="2732400" y="1567800"/>
              <a:ext cx="8021520" cy="4483800"/>
            </p14:xfrm>
          </p:contentPart>
        </mc:Choice>
        <mc:Fallback xmlns="">
          <p:pic>
            <p:nvPicPr>
              <p:cNvPr id="4" name="Tinta 3"/>
            </p:nvPicPr>
            <p:blipFill>
              <a:blip r:embed="rId3"/>
            </p:blipFill>
            <p:spPr>
              <a:xfrm>
                <a:off x="2732400" y="1567800"/>
                <a:ext cx="8021520" cy="448380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theme/theme1.xml><?xml version="1.0" encoding="utf-8"?>
<a:theme xmlns:a="http://schemas.openxmlformats.org/drawingml/2006/main" name="Pangkas">
  <a:themeElements>
    <a:clrScheme name="Pangkas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Pangkas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ngkas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{874E9822-5F4B-F84D-837B-D16B7D0376DF}tf10001072</Template>
  <TotalTime>0</TotalTime>
  <Words>3370</Words>
  <Application>WPS Presentation</Application>
  <PresentationFormat>Layar Lebar</PresentationFormat>
  <Paragraphs>431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Arial</vt:lpstr>
      <vt:lpstr>SimSun</vt:lpstr>
      <vt:lpstr>Wingdings</vt:lpstr>
      <vt:lpstr>Franklin Gothic Book</vt:lpstr>
      <vt:lpstr>Lucida Sans Unicode</vt:lpstr>
      <vt:lpstr>Impact</vt:lpstr>
      <vt:lpstr>Microsoft YaHei</vt:lpstr>
      <vt:lpstr>Arial Unicode MS</vt:lpstr>
      <vt:lpstr>Calibri</vt:lpstr>
      <vt:lpstr>Pangkas</vt:lpstr>
      <vt:lpstr>Algoritma SJF &amp; SRF</vt:lpstr>
      <vt:lpstr>Algoritma SJF (Non Preemptive)</vt:lpstr>
      <vt:lpstr>Algoritma SJF</vt:lpstr>
      <vt:lpstr>Jawab</vt:lpstr>
      <vt:lpstr>Hitung AWT dan TAT</vt:lpstr>
      <vt:lpstr>Algoritma SRF (Shortest Remaining First)</vt:lpstr>
      <vt:lpstr>Algoritma SRF (Shortest Remaining First)</vt:lpstr>
      <vt:lpstr>Jawab – Step 1</vt:lpstr>
      <vt:lpstr>Jawab – Step 2</vt:lpstr>
      <vt:lpstr>Jawab – Step 3</vt:lpstr>
      <vt:lpstr>Hitung AWT dan TAT</vt:lpstr>
      <vt:lpstr>Selesai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Presentasi PowerPoint</dc:title>
  <dc:creator>Microsoft Office User</dc:creator>
  <cp:lastModifiedBy>ASUS</cp:lastModifiedBy>
  <cp:revision>38</cp:revision>
  <dcterms:created xsi:type="dcterms:W3CDTF">2021-07-01T03:45:00Z</dcterms:created>
  <dcterms:modified xsi:type="dcterms:W3CDTF">2025-11-03T14:47:28Z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2850F5A238594E22BB2B81F6134FF69E_12</vt:lpwstr>
  </property>
  <property fmtid="{D5CDD505-2E9C-101B-9397-08002B2CF9AE}" pid="3" name="KSOProductBuildVer">
    <vt:lpwstr>1033-12.2.0.23131</vt:lpwstr>
  </property>
</Properties>
</file>