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1"/>
  </p:handoutMasterIdLst>
  <p:sldIdLst>
    <p:sldId id="256" r:id="rId3"/>
    <p:sldId id="339" r:id="rId5"/>
    <p:sldId id="351" r:id="rId6"/>
    <p:sldId id="323" r:id="rId7"/>
    <p:sldId id="257" r:id="rId8"/>
    <p:sldId id="258" r:id="rId9"/>
    <p:sldId id="321" r:id="rId10"/>
    <p:sldId id="318" r:id="rId11"/>
    <p:sldId id="301" r:id="rId12"/>
    <p:sldId id="343" r:id="rId13"/>
    <p:sldId id="365" r:id="rId14"/>
    <p:sldId id="331" r:id="rId15"/>
    <p:sldId id="333" r:id="rId16"/>
    <p:sldId id="334" r:id="rId17"/>
    <p:sldId id="357" r:id="rId18"/>
    <p:sldId id="366" r:id="rId19"/>
    <p:sldId id="362" r:id="rId20"/>
    <p:sldId id="265" r:id="rId21"/>
    <p:sldId id="266" r:id="rId22"/>
    <p:sldId id="267" r:id="rId23"/>
    <p:sldId id="268" r:id="rId24"/>
    <p:sldId id="269" r:id="rId25"/>
    <p:sldId id="270" r:id="rId26"/>
    <p:sldId id="367" r:id="rId27"/>
    <p:sldId id="272" r:id="rId28"/>
    <p:sldId id="273" r:id="rId29"/>
    <p:sldId id="368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369" r:id="rId39"/>
    <p:sldId id="283" r:id="rId40"/>
  </p:sldIdLst>
  <p:sldSz cx="12192000" cy="6858000"/>
  <p:notesSz cx="7045325" cy="9345295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/>
  <p:cmAuthor id="2" name="user" initials="u" lastIdx="1" clrIdx="1"/>
  <p:cmAuthor id="3" name="Lenovo" initials="L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5" autoAdjust="0"/>
    <p:restoredTop sz="94309" autoAdjust="0"/>
  </p:normalViewPr>
  <p:slideViewPr>
    <p:cSldViewPr showGuides="1">
      <p:cViewPr varScale="1">
        <p:scale>
          <a:sx n="121" d="100"/>
          <a:sy n="121" d="100"/>
        </p:scale>
        <p:origin x="272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6" Type="http://schemas.openxmlformats.org/officeDocument/2006/relationships/tags" Target="tags/tag2.xml"/><Relationship Id="rId45" Type="http://schemas.openxmlformats.org/officeDocument/2006/relationships/commentAuthors" Target="commentAuthors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handoutMaster" Target="handoutMasters/handoutMaster1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5-03-05T10:16:23.762" idx="1">
    <p:pos x="5643" y="64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0C4A8-E014-4E39-949F-7ECBBF8BFEA9}" type="doc">
      <dgm:prSet loTypeId="urn:microsoft.com/office/officeart/2005/8/layout/process1" loCatId="process" qsTypeId="urn:microsoft.com/office/officeart/2005/8/quickstyle/simple4" qsCatId="simple" csTypeId="urn:microsoft.com/office/officeart/2005/8/colors/colorful4" csCatId="colorful" phldr="1"/>
      <dgm:spPr/>
    </dgm:pt>
    <dgm:pt modelId="{64322253-020F-44A7-B321-CADB1D8D6A58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Buku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I: </a:t>
          </a:r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Orang</a:t>
          </a:r>
          <a:endParaRPr lang="en-ID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13B7E7E-A606-4045-9D58-EDCC7E0EEA4D}" cxnId="{FC490459-0146-4830-9141-ECFC042C5508}" type="parTrans">
      <dgm:prSet/>
      <dgm:spPr/>
      <dgm:t>
        <a:bodyPr/>
        <a:lstStyle/>
        <a:p>
          <a:endParaRPr lang="en-ID"/>
        </a:p>
      </dgm:t>
    </dgm:pt>
    <dgm:pt modelId="{9B327629-1821-4715-B1A0-41EB17F30405}" cxnId="{FC490459-0146-4830-9141-ECFC042C5508}" type="sibTrans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C27E0B5-09E9-4A01-AF69-AD949F5D76A3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Buku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II: </a:t>
          </a:r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Benda</a:t>
          </a:r>
          <a:endParaRPr lang="en-ID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4F62683-2CC9-43E3-88D4-9AAA3CC55093}" cxnId="{DB8AB794-7835-4A90-AD80-2A661F87F0A4}" type="parTrans">
      <dgm:prSet/>
      <dgm:spPr/>
      <dgm:t>
        <a:bodyPr/>
        <a:lstStyle/>
        <a:p>
          <a:endParaRPr lang="en-ID"/>
        </a:p>
      </dgm:t>
    </dgm:pt>
    <dgm:pt modelId="{5F898C78-CEDD-4AB1-81B2-B97F3D774C64}" cxnId="{DB8AB794-7835-4A90-AD80-2A661F87F0A4}" type="sibTrans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3493C00-79B9-408F-A079-0031D1D87661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Buku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III: </a:t>
          </a:r>
          <a:r>
            <a:rPr lang="en-US" b="1" i="0" dirty="0" err="1">
              <a:latin typeface="Cambria" panose="02040503050406030204" pitchFamily="18" charset="0"/>
              <a:ea typeface="Cambria" panose="02040503050406030204" pitchFamily="18" charset="0"/>
            </a:rPr>
            <a:t>Perikatan</a:t>
          </a:r>
          <a:endParaRPr lang="en-ID" b="1" i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FA9C89A-26F4-4F53-9CAD-2A09A9114115}" cxnId="{28997915-4193-4B1A-B0B8-A3816F994405}" type="parTrans">
      <dgm:prSet/>
      <dgm:spPr/>
      <dgm:t>
        <a:bodyPr/>
        <a:lstStyle/>
        <a:p>
          <a:endParaRPr lang="en-ID"/>
        </a:p>
      </dgm:t>
    </dgm:pt>
    <dgm:pt modelId="{B1235CE4-0EF6-4880-8329-23BA186808DD}" cxnId="{28997915-4193-4B1A-B0B8-A3816F994405}" type="sibTrans">
      <dgm:prSet/>
      <dgm:spPr/>
      <dgm:t>
        <a:bodyPr/>
        <a:lstStyle/>
        <a:p>
          <a:endParaRPr lang="en-ID"/>
        </a:p>
      </dgm:t>
    </dgm:pt>
    <dgm:pt modelId="{18CC1469-28D6-445A-9646-2EA909F26DDE}">
      <dgm:prSet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Buku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IV: </a:t>
          </a:r>
          <a:r>
            <a:rPr lang="en-US" b="1" dirty="0" err="1">
              <a:latin typeface="Cambria" panose="02040503050406030204" pitchFamily="18" charset="0"/>
              <a:ea typeface="Cambria" panose="02040503050406030204" pitchFamily="18" charset="0"/>
            </a:rPr>
            <a:t>Pembuktian</a:t>
          </a:r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 dan </a:t>
          </a:r>
          <a:r>
            <a:rPr lang="en-US" b="1" dirty="0" err="1">
              <a:latin typeface="Cambria" panose="02040503050406030204" pitchFamily="18" charset="0"/>
              <a:ea typeface="Cambria" panose="02040503050406030204" pitchFamily="18" charset="0"/>
            </a:rPr>
            <a:t>Daluarsa</a:t>
          </a:r>
          <a:endParaRPr lang="en-ID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6D2C3EC-FF58-4C79-9AD5-E9272A482B94}" cxnId="{805B813D-D1BF-4647-961D-156E8108E8AE}" type="parTrans">
      <dgm:prSet/>
      <dgm:spPr/>
      <dgm:t>
        <a:bodyPr/>
        <a:lstStyle/>
        <a:p>
          <a:endParaRPr lang="en-ID"/>
        </a:p>
      </dgm:t>
    </dgm:pt>
    <dgm:pt modelId="{DCFAF0F6-A60B-432C-82FA-1BDE3673DC75}" cxnId="{805B813D-D1BF-4647-961D-156E8108E8AE}" type="sibTrans">
      <dgm:prSet/>
      <dgm:spPr/>
      <dgm:t>
        <a:bodyPr/>
        <a:lstStyle/>
        <a:p>
          <a:endParaRPr lang="en-ID"/>
        </a:p>
      </dgm:t>
    </dgm:pt>
    <dgm:pt modelId="{B46AE1C0-2AB2-4C56-BE15-CA28CC961E75}" type="pres">
      <dgm:prSet presAssocID="{8A90C4A8-E014-4E39-949F-7ECBBF8BFEA9}" presName="Name0" presStyleCnt="0">
        <dgm:presLayoutVars>
          <dgm:dir/>
          <dgm:resizeHandles val="exact"/>
        </dgm:presLayoutVars>
      </dgm:prSet>
      <dgm:spPr/>
    </dgm:pt>
    <dgm:pt modelId="{E621141C-05DE-4CC6-B637-D98090975DFC}" type="pres">
      <dgm:prSet presAssocID="{64322253-020F-44A7-B321-CADB1D8D6A58}" presName="node" presStyleLbl="node1" presStyleIdx="0" presStyleCnt="4">
        <dgm:presLayoutVars>
          <dgm:bulletEnabled val="1"/>
        </dgm:presLayoutVars>
      </dgm:prSet>
      <dgm:spPr/>
    </dgm:pt>
    <dgm:pt modelId="{9CF451D8-9866-4C8C-AAFB-409B663D0B29}" type="pres">
      <dgm:prSet presAssocID="{9B327629-1821-4715-B1A0-41EB17F30405}" presName="sibTrans" presStyleLbl="sibTrans2D1" presStyleIdx="0" presStyleCnt="3"/>
      <dgm:spPr/>
    </dgm:pt>
    <dgm:pt modelId="{82964A1E-B94F-4329-8C72-B6116F1E946E}" type="pres">
      <dgm:prSet presAssocID="{9B327629-1821-4715-B1A0-41EB17F30405}" presName="connectorText" presStyleLbl="sibTrans2D1" presStyleIdx="0" presStyleCnt="3"/>
      <dgm:spPr/>
    </dgm:pt>
    <dgm:pt modelId="{77AAE780-C31B-4601-AA93-3E41D147F050}" type="pres">
      <dgm:prSet presAssocID="{5C27E0B5-09E9-4A01-AF69-AD949F5D76A3}" presName="node" presStyleLbl="node1" presStyleIdx="1" presStyleCnt="4">
        <dgm:presLayoutVars>
          <dgm:bulletEnabled val="1"/>
        </dgm:presLayoutVars>
      </dgm:prSet>
      <dgm:spPr/>
    </dgm:pt>
    <dgm:pt modelId="{BBE15FEC-A314-43C3-AFA3-6AED392D0E0B}" type="pres">
      <dgm:prSet presAssocID="{5F898C78-CEDD-4AB1-81B2-B97F3D774C64}" presName="sibTrans" presStyleLbl="sibTrans2D1" presStyleIdx="1" presStyleCnt="3"/>
      <dgm:spPr/>
    </dgm:pt>
    <dgm:pt modelId="{6C5D19EB-7661-4CA5-A4A2-5A25E45C07D7}" type="pres">
      <dgm:prSet presAssocID="{5F898C78-CEDD-4AB1-81B2-B97F3D774C64}" presName="connectorText" presStyleLbl="sibTrans2D1" presStyleIdx="1" presStyleCnt="3"/>
      <dgm:spPr/>
    </dgm:pt>
    <dgm:pt modelId="{69DB9BB6-9DDC-451E-BF24-338356D9673F}" type="pres">
      <dgm:prSet presAssocID="{B3493C00-79B9-408F-A079-0031D1D87661}" presName="node" presStyleLbl="node1" presStyleIdx="2" presStyleCnt="4">
        <dgm:presLayoutVars>
          <dgm:bulletEnabled val="1"/>
        </dgm:presLayoutVars>
      </dgm:prSet>
      <dgm:spPr/>
    </dgm:pt>
    <dgm:pt modelId="{A476DBB3-992A-439F-A6AF-63FB2FF3D656}" type="pres">
      <dgm:prSet presAssocID="{B1235CE4-0EF6-4880-8329-23BA186808DD}" presName="sibTrans" presStyleLbl="sibTrans2D1" presStyleIdx="2" presStyleCnt="3"/>
      <dgm:spPr/>
    </dgm:pt>
    <dgm:pt modelId="{CFC190F0-8ED3-457B-BFF2-CE25CA1C0717}" type="pres">
      <dgm:prSet presAssocID="{B1235CE4-0EF6-4880-8329-23BA186808DD}" presName="connectorText" presStyleLbl="sibTrans2D1" presStyleIdx="2" presStyleCnt="3"/>
      <dgm:spPr/>
    </dgm:pt>
    <dgm:pt modelId="{BD3E463C-8D1E-407D-A338-6F44382F9C82}" type="pres">
      <dgm:prSet presAssocID="{18CC1469-28D6-445A-9646-2EA909F26DDE}" presName="node" presStyleLbl="node1" presStyleIdx="3" presStyleCnt="4">
        <dgm:presLayoutVars>
          <dgm:bulletEnabled val="1"/>
        </dgm:presLayoutVars>
      </dgm:prSet>
      <dgm:spPr/>
    </dgm:pt>
  </dgm:ptLst>
  <dgm:cxnLst>
    <dgm:cxn modelId="{D125BE0B-4F13-4229-9F69-6DE0C2589374}" type="presOf" srcId="{18CC1469-28D6-445A-9646-2EA909F26DDE}" destId="{BD3E463C-8D1E-407D-A338-6F44382F9C82}" srcOrd="0" destOrd="0" presId="urn:microsoft.com/office/officeart/2005/8/layout/process1"/>
    <dgm:cxn modelId="{28997915-4193-4B1A-B0B8-A3816F994405}" srcId="{8A90C4A8-E014-4E39-949F-7ECBBF8BFEA9}" destId="{B3493C00-79B9-408F-A079-0031D1D87661}" srcOrd="2" destOrd="0" parTransId="{4FA9C89A-26F4-4F53-9CAD-2A09A9114115}" sibTransId="{B1235CE4-0EF6-4880-8329-23BA186808DD}"/>
    <dgm:cxn modelId="{0768FA17-2F2E-4B9C-A5B7-34369B6DE347}" type="presOf" srcId="{8A90C4A8-E014-4E39-949F-7ECBBF8BFEA9}" destId="{B46AE1C0-2AB2-4C56-BE15-CA28CC961E75}" srcOrd="0" destOrd="0" presId="urn:microsoft.com/office/officeart/2005/8/layout/process1"/>
    <dgm:cxn modelId="{C39C3F2E-431C-49CE-A80E-4A32A9791A8E}" type="presOf" srcId="{B1235CE4-0EF6-4880-8329-23BA186808DD}" destId="{A476DBB3-992A-439F-A6AF-63FB2FF3D656}" srcOrd="0" destOrd="0" presId="urn:microsoft.com/office/officeart/2005/8/layout/process1"/>
    <dgm:cxn modelId="{805B813D-D1BF-4647-961D-156E8108E8AE}" srcId="{8A90C4A8-E014-4E39-949F-7ECBBF8BFEA9}" destId="{18CC1469-28D6-445A-9646-2EA909F26DDE}" srcOrd="3" destOrd="0" parTransId="{B6D2C3EC-FF58-4C79-9AD5-E9272A482B94}" sibTransId="{DCFAF0F6-A60B-432C-82FA-1BDE3673DC75}"/>
    <dgm:cxn modelId="{FC490459-0146-4830-9141-ECFC042C5508}" srcId="{8A90C4A8-E014-4E39-949F-7ECBBF8BFEA9}" destId="{64322253-020F-44A7-B321-CADB1D8D6A58}" srcOrd="0" destOrd="0" parTransId="{C13B7E7E-A606-4045-9D58-EDCC7E0EEA4D}" sibTransId="{9B327629-1821-4715-B1A0-41EB17F30405}"/>
    <dgm:cxn modelId="{E30E4F63-5603-478C-B443-F4AF7843F52D}" type="presOf" srcId="{5F898C78-CEDD-4AB1-81B2-B97F3D774C64}" destId="{BBE15FEC-A314-43C3-AFA3-6AED392D0E0B}" srcOrd="0" destOrd="0" presId="urn:microsoft.com/office/officeart/2005/8/layout/process1"/>
    <dgm:cxn modelId="{B6D3DD76-3154-4CF9-BEE6-8310EE1EF84E}" type="presOf" srcId="{5C27E0B5-09E9-4A01-AF69-AD949F5D76A3}" destId="{77AAE780-C31B-4601-AA93-3E41D147F050}" srcOrd="0" destOrd="0" presId="urn:microsoft.com/office/officeart/2005/8/layout/process1"/>
    <dgm:cxn modelId="{3D97F57B-0363-4287-ABD9-500B7C874F97}" type="presOf" srcId="{9B327629-1821-4715-B1A0-41EB17F30405}" destId="{9CF451D8-9866-4C8C-AAFB-409B663D0B29}" srcOrd="0" destOrd="0" presId="urn:microsoft.com/office/officeart/2005/8/layout/process1"/>
    <dgm:cxn modelId="{DB8AB794-7835-4A90-AD80-2A661F87F0A4}" srcId="{8A90C4A8-E014-4E39-949F-7ECBBF8BFEA9}" destId="{5C27E0B5-09E9-4A01-AF69-AD949F5D76A3}" srcOrd="1" destOrd="0" parTransId="{24F62683-2CC9-43E3-88D4-9AAA3CC55093}" sibTransId="{5F898C78-CEDD-4AB1-81B2-B97F3D774C64}"/>
    <dgm:cxn modelId="{99645CA4-F6FD-4AD8-B037-E4572919EC65}" type="presOf" srcId="{B3493C00-79B9-408F-A079-0031D1D87661}" destId="{69DB9BB6-9DDC-451E-BF24-338356D9673F}" srcOrd="0" destOrd="0" presId="urn:microsoft.com/office/officeart/2005/8/layout/process1"/>
    <dgm:cxn modelId="{3DA551D1-9FC1-43F5-AC4E-166F12B45FAD}" type="presOf" srcId="{B1235CE4-0EF6-4880-8329-23BA186808DD}" destId="{CFC190F0-8ED3-457B-BFF2-CE25CA1C0717}" srcOrd="1" destOrd="0" presId="urn:microsoft.com/office/officeart/2005/8/layout/process1"/>
    <dgm:cxn modelId="{295646DC-7C3A-4B48-B551-561A2DB1B54D}" type="presOf" srcId="{9B327629-1821-4715-B1A0-41EB17F30405}" destId="{82964A1E-B94F-4329-8C72-B6116F1E946E}" srcOrd="1" destOrd="0" presId="urn:microsoft.com/office/officeart/2005/8/layout/process1"/>
    <dgm:cxn modelId="{B9448FDE-B55F-46F0-B879-ECB1C166CD37}" type="presOf" srcId="{5F898C78-CEDD-4AB1-81B2-B97F3D774C64}" destId="{6C5D19EB-7661-4CA5-A4A2-5A25E45C07D7}" srcOrd="1" destOrd="0" presId="urn:microsoft.com/office/officeart/2005/8/layout/process1"/>
    <dgm:cxn modelId="{B47128DF-F426-4715-A027-520AAC3B207B}" type="presOf" srcId="{64322253-020F-44A7-B321-CADB1D8D6A58}" destId="{E621141C-05DE-4CC6-B637-D98090975DFC}" srcOrd="0" destOrd="0" presId="urn:microsoft.com/office/officeart/2005/8/layout/process1"/>
    <dgm:cxn modelId="{2F7E763D-FAA6-4EA4-B367-F20D1BDE20EB}" type="presParOf" srcId="{B46AE1C0-2AB2-4C56-BE15-CA28CC961E75}" destId="{E621141C-05DE-4CC6-B637-D98090975DFC}" srcOrd="0" destOrd="0" presId="urn:microsoft.com/office/officeart/2005/8/layout/process1"/>
    <dgm:cxn modelId="{F775FF01-2EEF-49A2-8A3A-A9812CCCAE55}" type="presParOf" srcId="{B46AE1C0-2AB2-4C56-BE15-CA28CC961E75}" destId="{9CF451D8-9866-4C8C-AAFB-409B663D0B29}" srcOrd="1" destOrd="0" presId="urn:microsoft.com/office/officeart/2005/8/layout/process1"/>
    <dgm:cxn modelId="{E80D6336-4ACF-4FCF-BEF8-F938C34C239B}" type="presParOf" srcId="{9CF451D8-9866-4C8C-AAFB-409B663D0B29}" destId="{82964A1E-B94F-4329-8C72-B6116F1E946E}" srcOrd="0" destOrd="0" presId="urn:microsoft.com/office/officeart/2005/8/layout/process1"/>
    <dgm:cxn modelId="{587C8427-982D-4604-B245-0D90B49C774F}" type="presParOf" srcId="{B46AE1C0-2AB2-4C56-BE15-CA28CC961E75}" destId="{77AAE780-C31B-4601-AA93-3E41D147F050}" srcOrd="2" destOrd="0" presId="urn:microsoft.com/office/officeart/2005/8/layout/process1"/>
    <dgm:cxn modelId="{3131322D-B5FA-4A0F-AA91-CA95C49FF514}" type="presParOf" srcId="{B46AE1C0-2AB2-4C56-BE15-CA28CC961E75}" destId="{BBE15FEC-A314-43C3-AFA3-6AED392D0E0B}" srcOrd="3" destOrd="0" presId="urn:microsoft.com/office/officeart/2005/8/layout/process1"/>
    <dgm:cxn modelId="{947ECB27-E11E-4D51-91CA-22D120989919}" type="presParOf" srcId="{BBE15FEC-A314-43C3-AFA3-6AED392D0E0B}" destId="{6C5D19EB-7661-4CA5-A4A2-5A25E45C07D7}" srcOrd="0" destOrd="0" presId="urn:microsoft.com/office/officeart/2005/8/layout/process1"/>
    <dgm:cxn modelId="{F68B516C-67A9-4E5C-BCED-60DB8985ECC9}" type="presParOf" srcId="{B46AE1C0-2AB2-4C56-BE15-CA28CC961E75}" destId="{69DB9BB6-9DDC-451E-BF24-338356D9673F}" srcOrd="4" destOrd="0" presId="urn:microsoft.com/office/officeart/2005/8/layout/process1"/>
    <dgm:cxn modelId="{1C29FA1D-3A12-4329-BF19-419B1D964C61}" type="presParOf" srcId="{B46AE1C0-2AB2-4C56-BE15-CA28CC961E75}" destId="{A476DBB3-992A-439F-A6AF-63FB2FF3D656}" srcOrd="5" destOrd="0" presId="urn:microsoft.com/office/officeart/2005/8/layout/process1"/>
    <dgm:cxn modelId="{63883C3E-7B86-4CE7-945C-276B747CFD02}" type="presParOf" srcId="{A476DBB3-992A-439F-A6AF-63FB2FF3D656}" destId="{CFC190F0-8ED3-457B-BFF2-CE25CA1C0717}" srcOrd="0" destOrd="0" presId="urn:microsoft.com/office/officeart/2005/8/layout/process1"/>
    <dgm:cxn modelId="{143D494B-8EB8-49DF-A659-2F6CF7625007}" type="presParOf" srcId="{B46AE1C0-2AB2-4C56-BE15-CA28CC961E75}" destId="{BD3E463C-8D1E-407D-A338-6F44382F9C8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90C4A8-E014-4E39-949F-7ECBBF8BFEA9}" type="doc">
      <dgm:prSet loTypeId="urn:microsoft.com/office/officeart/2005/8/layout/process1" loCatId="process" qsTypeId="urn:microsoft.com/office/officeart/2005/8/quickstyle/simple4" qsCatId="simple" csTypeId="urn:microsoft.com/office/officeart/2005/8/colors/colorful1" csCatId="colorful" phldr="1"/>
      <dgm:spPr/>
    </dgm:pt>
    <dgm:pt modelId="{64322253-020F-44A7-B321-CADB1D8D6A58}">
      <dgm:prSet phldrT="[Text]"/>
      <dgm:spPr/>
      <dgm:t>
        <a:bodyPr/>
        <a:lstStyle/>
        <a:p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Hukum </a:t>
          </a:r>
          <a:r>
            <a:rPr lang="en-US" b="1" dirty="0" err="1">
              <a:latin typeface="Cambria" panose="02040503050406030204" pitchFamily="18" charset="0"/>
              <a:ea typeface="Cambria" panose="02040503050406030204" pitchFamily="18" charset="0"/>
            </a:rPr>
            <a:t>Perorangan</a:t>
          </a:r>
          <a:endParaRPr lang="en-ID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13B7E7E-A606-4045-9D58-EDCC7E0EEA4D}" cxnId="{FC490459-0146-4830-9141-ECFC042C5508}" type="parTrans">
      <dgm:prSet/>
      <dgm:spPr/>
      <dgm:t>
        <a:bodyPr/>
        <a:lstStyle/>
        <a:p>
          <a:endParaRPr lang="en-ID"/>
        </a:p>
      </dgm:t>
    </dgm:pt>
    <dgm:pt modelId="{9B327629-1821-4715-B1A0-41EB17F30405}" cxnId="{FC490459-0146-4830-9141-ECFC042C5508}" type="sibTrans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C27E0B5-09E9-4A01-AF69-AD949F5D76A3}">
      <dgm:prSet phldrT="[Text]"/>
      <dgm:spPr/>
      <dgm:t>
        <a:bodyPr/>
        <a:lstStyle/>
        <a:p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Hukum </a:t>
          </a:r>
          <a:r>
            <a:rPr lang="en-US" b="1" dirty="0" err="1">
              <a:latin typeface="Cambria" panose="02040503050406030204" pitchFamily="18" charset="0"/>
              <a:ea typeface="Cambria" panose="02040503050406030204" pitchFamily="18" charset="0"/>
            </a:rPr>
            <a:t>Keluarga</a:t>
          </a:r>
          <a:endParaRPr lang="en-ID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4F62683-2CC9-43E3-88D4-9AAA3CC55093}" cxnId="{DB8AB794-7835-4A90-AD80-2A661F87F0A4}" type="parTrans">
      <dgm:prSet/>
      <dgm:spPr/>
      <dgm:t>
        <a:bodyPr/>
        <a:lstStyle/>
        <a:p>
          <a:endParaRPr lang="en-ID"/>
        </a:p>
      </dgm:t>
    </dgm:pt>
    <dgm:pt modelId="{5F898C78-CEDD-4AB1-81B2-B97F3D774C64}" cxnId="{DB8AB794-7835-4A90-AD80-2A661F87F0A4}" type="sibTrans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3493C00-79B9-408F-A079-0031D1D87661}">
      <dgm:prSet phldrT="[Text]"/>
      <dgm:spPr/>
      <dgm:t>
        <a:bodyPr/>
        <a:lstStyle/>
        <a:p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Hukum </a:t>
          </a:r>
          <a:r>
            <a:rPr lang="en-US" b="1" dirty="0" err="1">
              <a:latin typeface="Cambria" panose="02040503050406030204" pitchFamily="18" charset="0"/>
              <a:ea typeface="Cambria" panose="02040503050406030204" pitchFamily="18" charset="0"/>
            </a:rPr>
            <a:t>Harta</a:t>
          </a:r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b="1" dirty="0" err="1">
              <a:latin typeface="Cambria" panose="02040503050406030204" pitchFamily="18" charset="0"/>
              <a:ea typeface="Cambria" panose="02040503050406030204" pitchFamily="18" charset="0"/>
            </a:rPr>
            <a:t>Kekayaan</a:t>
          </a:r>
          <a:endParaRPr lang="en-ID" b="1" i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FA9C89A-26F4-4F53-9CAD-2A09A9114115}" cxnId="{28997915-4193-4B1A-B0B8-A3816F994405}" type="parTrans">
      <dgm:prSet/>
      <dgm:spPr/>
      <dgm:t>
        <a:bodyPr/>
        <a:lstStyle/>
        <a:p>
          <a:endParaRPr lang="en-ID"/>
        </a:p>
      </dgm:t>
    </dgm:pt>
    <dgm:pt modelId="{B1235CE4-0EF6-4880-8329-23BA186808DD}" cxnId="{28997915-4193-4B1A-B0B8-A3816F994405}" type="sibTrans">
      <dgm:prSet/>
      <dgm:spPr/>
      <dgm:t>
        <a:bodyPr/>
        <a:lstStyle/>
        <a:p>
          <a:endParaRPr lang="en-ID"/>
        </a:p>
      </dgm:t>
    </dgm:pt>
    <dgm:pt modelId="{18CC1469-28D6-445A-9646-2EA909F26DDE}">
      <dgm:prSet/>
      <dgm:spPr/>
      <dgm:t>
        <a:bodyPr/>
        <a:lstStyle/>
        <a:p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Hukum </a:t>
          </a:r>
          <a:r>
            <a:rPr lang="en-US" b="1" dirty="0" err="1">
              <a:latin typeface="Cambria" panose="02040503050406030204" pitchFamily="18" charset="0"/>
              <a:ea typeface="Cambria" panose="02040503050406030204" pitchFamily="18" charset="0"/>
            </a:rPr>
            <a:t>Waris</a:t>
          </a:r>
          <a:endParaRPr lang="en-ID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6D2C3EC-FF58-4C79-9AD5-E9272A482B94}" cxnId="{805B813D-D1BF-4647-961D-156E8108E8AE}" type="parTrans">
      <dgm:prSet/>
      <dgm:spPr/>
      <dgm:t>
        <a:bodyPr/>
        <a:lstStyle/>
        <a:p>
          <a:endParaRPr lang="en-ID"/>
        </a:p>
      </dgm:t>
    </dgm:pt>
    <dgm:pt modelId="{DCFAF0F6-A60B-432C-82FA-1BDE3673DC75}" cxnId="{805B813D-D1BF-4647-961D-156E8108E8AE}" type="sibTrans">
      <dgm:prSet/>
      <dgm:spPr/>
      <dgm:t>
        <a:bodyPr/>
        <a:lstStyle/>
        <a:p>
          <a:endParaRPr lang="en-ID"/>
        </a:p>
      </dgm:t>
    </dgm:pt>
    <dgm:pt modelId="{B46AE1C0-2AB2-4C56-BE15-CA28CC961E75}" type="pres">
      <dgm:prSet presAssocID="{8A90C4A8-E014-4E39-949F-7ECBBF8BFEA9}" presName="Name0" presStyleCnt="0">
        <dgm:presLayoutVars>
          <dgm:dir/>
          <dgm:resizeHandles val="exact"/>
        </dgm:presLayoutVars>
      </dgm:prSet>
      <dgm:spPr/>
    </dgm:pt>
    <dgm:pt modelId="{E621141C-05DE-4CC6-B637-D98090975DFC}" type="pres">
      <dgm:prSet presAssocID="{64322253-020F-44A7-B321-CADB1D8D6A58}" presName="node" presStyleLbl="node1" presStyleIdx="0" presStyleCnt="4">
        <dgm:presLayoutVars>
          <dgm:bulletEnabled val="1"/>
        </dgm:presLayoutVars>
      </dgm:prSet>
      <dgm:spPr/>
    </dgm:pt>
    <dgm:pt modelId="{9CF451D8-9866-4C8C-AAFB-409B663D0B29}" type="pres">
      <dgm:prSet presAssocID="{9B327629-1821-4715-B1A0-41EB17F30405}" presName="sibTrans" presStyleLbl="sibTrans2D1" presStyleIdx="0" presStyleCnt="3"/>
      <dgm:spPr/>
    </dgm:pt>
    <dgm:pt modelId="{82964A1E-B94F-4329-8C72-B6116F1E946E}" type="pres">
      <dgm:prSet presAssocID="{9B327629-1821-4715-B1A0-41EB17F30405}" presName="connectorText" presStyleLbl="sibTrans2D1" presStyleIdx="0" presStyleCnt="3"/>
      <dgm:spPr/>
    </dgm:pt>
    <dgm:pt modelId="{77AAE780-C31B-4601-AA93-3E41D147F050}" type="pres">
      <dgm:prSet presAssocID="{5C27E0B5-09E9-4A01-AF69-AD949F5D76A3}" presName="node" presStyleLbl="node1" presStyleIdx="1" presStyleCnt="4">
        <dgm:presLayoutVars>
          <dgm:bulletEnabled val="1"/>
        </dgm:presLayoutVars>
      </dgm:prSet>
      <dgm:spPr/>
    </dgm:pt>
    <dgm:pt modelId="{BBE15FEC-A314-43C3-AFA3-6AED392D0E0B}" type="pres">
      <dgm:prSet presAssocID="{5F898C78-CEDD-4AB1-81B2-B97F3D774C64}" presName="sibTrans" presStyleLbl="sibTrans2D1" presStyleIdx="1" presStyleCnt="3"/>
      <dgm:spPr/>
    </dgm:pt>
    <dgm:pt modelId="{6C5D19EB-7661-4CA5-A4A2-5A25E45C07D7}" type="pres">
      <dgm:prSet presAssocID="{5F898C78-CEDD-4AB1-81B2-B97F3D774C64}" presName="connectorText" presStyleLbl="sibTrans2D1" presStyleIdx="1" presStyleCnt="3"/>
      <dgm:spPr/>
    </dgm:pt>
    <dgm:pt modelId="{69DB9BB6-9DDC-451E-BF24-338356D9673F}" type="pres">
      <dgm:prSet presAssocID="{B3493C00-79B9-408F-A079-0031D1D87661}" presName="node" presStyleLbl="node1" presStyleIdx="2" presStyleCnt="4">
        <dgm:presLayoutVars>
          <dgm:bulletEnabled val="1"/>
        </dgm:presLayoutVars>
      </dgm:prSet>
      <dgm:spPr/>
    </dgm:pt>
    <dgm:pt modelId="{A476DBB3-992A-439F-A6AF-63FB2FF3D656}" type="pres">
      <dgm:prSet presAssocID="{B1235CE4-0EF6-4880-8329-23BA186808DD}" presName="sibTrans" presStyleLbl="sibTrans2D1" presStyleIdx="2" presStyleCnt="3"/>
      <dgm:spPr/>
    </dgm:pt>
    <dgm:pt modelId="{CFC190F0-8ED3-457B-BFF2-CE25CA1C0717}" type="pres">
      <dgm:prSet presAssocID="{B1235CE4-0EF6-4880-8329-23BA186808DD}" presName="connectorText" presStyleLbl="sibTrans2D1" presStyleIdx="2" presStyleCnt="3"/>
      <dgm:spPr/>
    </dgm:pt>
    <dgm:pt modelId="{BD3E463C-8D1E-407D-A338-6F44382F9C82}" type="pres">
      <dgm:prSet presAssocID="{18CC1469-28D6-445A-9646-2EA909F26DDE}" presName="node" presStyleLbl="node1" presStyleIdx="3" presStyleCnt="4">
        <dgm:presLayoutVars>
          <dgm:bulletEnabled val="1"/>
        </dgm:presLayoutVars>
      </dgm:prSet>
      <dgm:spPr/>
    </dgm:pt>
  </dgm:ptLst>
  <dgm:cxnLst>
    <dgm:cxn modelId="{D125BE0B-4F13-4229-9F69-6DE0C2589374}" type="presOf" srcId="{18CC1469-28D6-445A-9646-2EA909F26DDE}" destId="{BD3E463C-8D1E-407D-A338-6F44382F9C82}" srcOrd="0" destOrd="0" presId="urn:microsoft.com/office/officeart/2005/8/layout/process1"/>
    <dgm:cxn modelId="{28997915-4193-4B1A-B0B8-A3816F994405}" srcId="{8A90C4A8-E014-4E39-949F-7ECBBF8BFEA9}" destId="{B3493C00-79B9-408F-A079-0031D1D87661}" srcOrd="2" destOrd="0" parTransId="{4FA9C89A-26F4-4F53-9CAD-2A09A9114115}" sibTransId="{B1235CE4-0EF6-4880-8329-23BA186808DD}"/>
    <dgm:cxn modelId="{0768FA17-2F2E-4B9C-A5B7-34369B6DE347}" type="presOf" srcId="{8A90C4A8-E014-4E39-949F-7ECBBF8BFEA9}" destId="{B46AE1C0-2AB2-4C56-BE15-CA28CC961E75}" srcOrd="0" destOrd="0" presId="urn:microsoft.com/office/officeart/2005/8/layout/process1"/>
    <dgm:cxn modelId="{C39C3F2E-431C-49CE-A80E-4A32A9791A8E}" type="presOf" srcId="{B1235CE4-0EF6-4880-8329-23BA186808DD}" destId="{A476DBB3-992A-439F-A6AF-63FB2FF3D656}" srcOrd="0" destOrd="0" presId="urn:microsoft.com/office/officeart/2005/8/layout/process1"/>
    <dgm:cxn modelId="{805B813D-D1BF-4647-961D-156E8108E8AE}" srcId="{8A90C4A8-E014-4E39-949F-7ECBBF8BFEA9}" destId="{18CC1469-28D6-445A-9646-2EA909F26DDE}" srcOrd="3" destOrd="0" parTransId="{B6D2C3EC-FF58-4C79-9AD5-E9272A482B94}" sibTransId="{DCFAF0F6-A60B-432C-82FA-1BDE3673DC75}"/>
    <dgm:cxn modelId="{FC490459-0146-4830-9141-ECFC042C5508}" srcId="{8A90C4A8-E014-4E39-949F-7ECBBF8BFEA9}" destId="{64322253-020F-44A7-B321-CADB1D8D6A58}" srcOrd="0" destOrd="0" parTransId="{C13B7E7E-A606-4045-9D58-EDCC7E0EEA4D}" sibTransId="{9B327629-1821-4715-B1A0-41EB17F30405}"/>
    <dgm:cxn modelId="{E30E4F63-5603-478C-B443-F4AF7843F52D}" type="presOf" srcId="{5F898C78-CEDD-4AB1-81B2-B97F3D774C64}" destId="{BBE15FEC-A314-43C3-AFA3-6AED392D0E0B}" srcOrd="0" destOrd="0" presId="urn:microsoft.com/office/officeart/2005/8/layout/process1"/>
    <dgm:cxn modelId="{B6D3DD76-3154-4CF9-BEE6-8310EE1EF84E}" type="presOf" srcId="{5C27E0B5-09E9-4A01-AF69-AD949F5D76A3}" destId="{77AAE780-C31B-4601-AA93-3E41D147F050}" srcOrd="0" destOrd="0" presId="urn:microsoft.com/office/officeart/2005/8/layout/process1"/>
    <dgm:cxn modelId="{3D97F57B-0363-4287-ABD9-500B7C874F97}" type="presOf" srcId="{9B327629-1821-4715-B1A0-41EB17F30405}" destId="{9CF451D8-9866-4C8C-AAFB-409B663D0B29}" srcOrd="0" destOrd="0" presId="urn:microsoft.com/office/officeart/2005/8/layout/process1"/>
    <dgm:cxn modelId="{DB8AB794-7835-4A90-AD80-2A661F87F0A4}" srcId="{8A90C4A8-E014-4E39-949F-7ECBBF8BFEA9}" destId="{5C27E0B5-09E9-4A01-AF69-AD949F5D76A3}" srcOrd="1" destOrd="0" parTransId="{24F62683-2CC9-43E3-88D4-9AAA3CC55093}" sibTransId="{5F898C78-CEDD-4AB1-81B2-B97F3D774C64}"/>
    <dgm:cxn modelId="{99645CA4-F6FD-4AD8-B037-E4572919EC65}" type="presOf" srcId="{B3493C00-79B9-408F-A079-0031D1D87661}" destId="{69DB9BB6-9DDC-451E-BF24-338356D9673F}" srcOrd="0" destOrd="0" presId="urn:microsoft.com/office/officeart/2005/8/layout/process1"/>
    <dgm:cxn modelId="{3DA551D1-9FC1-43F5-AC4E-166F12B45FAD}" type="presOf" srcId="{B1235CE4-0EF6-4880-8329-23BA186808DD}" destId="{CFC190F0-8ED3-457B-BFF2-CE25CA1C0717}" srcOrd="1" destOrd="0" presId="urn:microsoft.com/office/officeart/2005/8/layout/process1"/>
    <dgm:cxn modelId="{295646DC-7C3A-4B48-B551-561A2DB1B54D}" type="presOf" srcId="{9B327629-1821-4715-B1A0-41EB17F30405}" destId="{82964A1E-B94F-4329-8C72-B6116F1E946E}" srcOrd="1" destOrd="0" presId="urn:microsoft.com/office/officeart/2005/8/layout/process1"/>
    <dgm:cxn modelId="{B9448FDE-B55F-46F0-B879-ECB1C166CD37}" type="presOf" srcId="{5F898C78-CEDD-4AB1-81B2-B97F3D774C64}" destId="{6C5D19EB-7661-4CA5-A4A2-5A25E45C07D7}" srcOrd="1" destOrd="0" presId="urn:microsoft.com/office/officeart/2005/8/layout/process1"/>
    <dgm:cxn modelId="{B47128DF-F426-4715-A027-520AAC3B207B}" type="presOf" srcId="{64322253-020F-44A7-B321-CADB1D8D6A58}" destId="{E621141C-05DE-4CC6-B637-D98090975DFC}" srcOrd="0" destOrd="0" presId="urn:microsoft.com/office/officeart/2005/8/layout/process1"/>
    <dgm:cxn modelId="{2F7E763D-FAA6-4EA4-B367-F20D1BDE20EB}" type="presParOf" srcId="{B46AE1C0-2AB2-4C56-BE15-CA28CC961E75}" destId="{E621141C-05DE-4CC6-B637-D98090975DFC}" srcOrd="0" destOrd="0" presId="urn:microsoft.com/office/officeart/2005/8/layout/process1"/>
    <dgm:cxn modelId="{F775FF01-2EEF-49A2-8A3A-A9812CCCAE55}" type="presParOf" srcId="{B46AE1C0-2AB2-4C56-BE15-CA28CC961E75}" destId="{9CF451D8-9866-4C8C-AAFB-409B663D0B29}" srcOrd="1" destOrd="0" presId="urn:microsoft.com/office/officeart/2005/8/layout/process1"/>
    <dgm:cxn modelId="{E80D6336-4ACF-4FCF-BEF8-F938C34C239B}" type="presParOf" srcId="{9CF451D8-9866-4C8C-AAFB-409B663D0B29}" destId="{82964A1E-B94F-4329-8C72-B6116F1E946E}" srcOrd="0" destOrd="0" presId="urn:microsoft.com/office/officeart/2005/8/layout/process1"/>
    <dgm:cxn modelId="{587C8427-982D-4604-B245-0D90B49C774F}" type="presParOf" srcId="{B46AE1C0-2AB2-4C56-BE15-CA28CC961E75}" destId="{77AAE780-C31B-4601-AA93-3E41D147F050}" srcOrd="2" destOrd="0" presId="urn:microsoft.com/office/officeart/2005/8/layout/process1"/>
    <dgm:cxn modelId="{3131322D-B5FA-4A0F-AA91-CA95C49FF514}" type="presParOf" srcId="{B46AE1C0-2AB2-4C56-BE15-CA28CC961E75}" destId="{BBE15FEC-A314-43C3-AFA3-6AED392D0E0B}" srcOrd="3" destOrd="0" presId="urn:microsoft.com/office/officeart/2005/8/layout/process1"/>
    <dgm:cxn modelId="{947ECB27-E11E-4D51-91CA-22D120989919}" type="presParOf" srcId="{BBE15FEC-A314-43C3-AFA3-6AED392D0E0B}" destId="{6C5D19EB-7661-4CA5-A4A2-5A25E45C07D7}" srcOrd="0" destOrd="0" presId="urn:microsoft.com/office/officeart/2005/8/layout/process1"/>
    <dgm:cxn modelId="{F68B516C-67A9-4E5C-BCED-60DB8985ECC9}" type="presParOf" srcId="{B46AE1C0-2AB2-4C56-BE15-CA28CC961E75}" destId="{69DB9BB6-9DDC-451E-BF24-338356D9673F}" srcOrd="4" destOrd="0" presId="urn:microsoft.com/office/officeart/2005/8/layout/process1"/>
    <dgm:cxn modelId="{1C29FA1D-3A12-4329-BF19-419B1D964C61}" type="presParOf" srcId="{B46AE1C0-2AB2-4C56-BE15-CA28CC961E75}" destId="{A476DBB3-992A-439F-A6AF-63FB2FF3D656}" srcOrd="5" destOrd="0" presId="urn:microsoft.com/office/officeart/2005/8/layout/process1"/>
    <dgm:cxn modelId="{63883C3E-7B86-4CE7-945C-276B747CFD02}" type="presParOf" srcId="{A476DBB3-992A-439F-A6AF-63FB2FF3D656}" destId="{CFC190F0-8ED3-457B-BFF2-CE25CA1C0717}" srcOrd="0" destOrd="0" presId="urn:microsoft.com/office/officeart/2005/8/layout/process1"/>
    <dgm:cxn modelId="{143D494B-8EB8-49DF-A659-2F6CF7625007}" type="presParOf" srcId="{B46AE1C0-2AB2-4C56-BE15-CA28CC961E75}" destId="{BD3E463C-8D1E-407D-A338-6F44382F9C8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9B2416-25C5-458D-AB31-B94FBB79E44B}" type="doc">
      <dgm:prSet loTypeId="urn:microsoft.com/office/officeart/2005/8/layout/hierarchy2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F23A27FB-D3F9-47E0-8F78-02A76C121DFC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Hukum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Keluarga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E4B86CB-4841-42F8-9451-F2950E39FFE7}" cxnId="{3A990A3C-5249-4407-B968-31B913358DD4}" type="parTrans">
      <dgm:prSet/>
      <dgm:spPr/>
      <dgm:t>
        <a:bodyPr/>
        <a:lstStyle/>
        <a:p>
          <a:endParaRPr lang="en-ID"/>
        </a:p>
      </dgm:t>
    </dgm:pt>
    <dgm:pt modelId="{79890E06-0657-485E-BE80-4820D6CED3C3}" cxnId="{3A990A3C-5249-4407-B968-31B913358DD4}" type="sibTrans">
      <dgm:prSet/>
      <dgm:spPr/>
      <dgm:t>
        <a:bodyPr/>
        <a:lstStyle/>
        <a:p>
          <a:endParaRPr lang="en-ID"/>
        </a:p>
      </dgm:t>
    </dgm:pt>
    <dgm:pt modelId="{DE25A96C-6518-4B99-A1C1-A7F7EE1682F0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Kekuasaan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orang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tua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001C48F-A770-43FC-A8E6-EF3C3FDA8F69}" cxnId="{FC6163B0-E46F-4218-9D8D-9B654A32E80E}" type="parTrans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B379B36-D8D8-45C1-9301-E4B452C025F6}" cxnId="{FC6163B0-E46F-4218-9D8D-9B654A32E80E}" type="sibTrans">
      <dgm:prSet/>
      <dgm:spPr/>
      <dgm:t>
        <a:bodyPr/>
        <a:lstStyle/>
        <a:p>
          <a:endParaRPr lang="en-ID"/>
        </a:p>
      </dgm:t>
    </dgm:pt>
    <dgm:pt modelId="{C3D3EDFC-08C2-491F-9058-1B1858BD7C41}">
      <dgm:prSet phldrT="[Text]"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Perwalian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6617991-9BE8-4EE9-80A7-47DCDFE92384}" cxnId="{6D7A93A0-F520-4362-AC43-77F5DC4D9C21}" type="parTrans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D41763C-4652-4CFD-9780-12872E58235C}" cxnId="{6D7A93A0-F520-4362-AC43-77F5DC4D9C21}" type="sibTrans">
      <dgm:prSet/>
      <dgm:spPr/>
      <dgm:t>
        <a:bodyPr/>
        <a:lstStyle/>
        <a:p>
          <a:endParaRPr lang="en-ID"/>
        </a:p>
      </dgm:t>
    </dgm:pt>
    <dgm:pt modelId="{CD029803-2A92-4555-93CD-5C23531D5250}">
      <dgm:prSet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Pengampuan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751D450-80E7-4201-A688-243E56D889FB}" cxnId="{0D0B31EA-14EF-4F07-A61B-59DE074AD50B}" type="parTrans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FA1427E-5AB8-4B43-9786-0476D7EC8561}" cxnId="{0D0B31EA-14EF-4F07-A61B-59DE074AD50B}" type="sibTrans">
      <dgm:prSet/>
      <dgm:spPr/>
      <dgm:t>
        <a:bodyPr/>
        <a:lstStyle/>
        <a:p>
          <a:endParaRPr lang="en-ID"/>
        </a:p>
      </dgm:t>
    </dgm:pt>
    <dgm:pt modelId="{918CA633-7D1A-4DCF-9281-2612D2AF751A}">
      <dgm:prSet/>
      <dgm:spPr/>
      <dgm:t>
        <a:bodyPr/>
        <a:lstStyle/>
        <a:p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Perkawinan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CD653A8-0C27-4337-80C5-C47D707C7DAE}" cxnId="{2C510652-9024-46BA-BBB0-60A89118FAF3}" type="parTrans">
      <dgm:prSet/>
      <dgm:spPr/>
      <dgm:t>
        <a:bodyPr/>
        <a:lstStyle/>
        <a:p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92B63C2-EA52-42B8-8112-475CC1327BBA}" cxnId="{2C510652-9024-46BA-BBB0-60A89118FAF3}" type="sibTrans">
      <dgm:prSet/>
      <dgm:spPr/>
      <dgm:t>
        <a:bodyPr/>
        <a:lstStyle/>
        <a:p>
          <a:endParaRPr lang="en-ID"/>
        </a:p>
      </dgm:t>
    </dgm:pt>
    <dgm:pt modelId="{C25C98F5-B644-4AF8-A9D0-6EFB4960915B}" type="pres">
      <dgm:prSet presAssocID="{3C9B2416-25C5-458D-AB31-B94FBB79E44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818BCB-043A-4FC2-90AE-B703CC84E541}" type="pres">
      <dgm:prSet presAssocID="{F23A27FB-D3F9-47E0-8F78-02A76C121DFC}" presName="root1" presStyleCnt="0"/>
      <dgm:spPr/>
    </dgm:pt>
    <dgm:pt modelId="{A0DC5ADD-0397-4A71-8152-D3A2D5A7DA4C}" type="pres">
      <dgm:prSet presAssocID="{F23A27FB-D3F9-47E0-8F78-02A76C121DFC}" presName="LevelOneTextNode" presStyleLbl="node0" presStyleIdx="0" presStyleCnt="1">
        <dgm:presLayoutVars>
          <dgm:chPref val="3"/>
        </dgm:presLayoutVars>
      </dgm:prSet>
      <dgm:spPr/>
    </dgm:pt>
    <dgm:pt modelId="{A84F3035-BD49-4A32-A9FC-0C7F51EF0B93}" type="pres">
      <dgm:prSet presAssocID="{F23A27FB-D3F9-47E0-8F78-02A76C121DFC}" presName="level2hierChild" presStyleCnt="0"/>
      <dgm:spPr/>
    </dgm:pt>
    <dgm:pt modelId="{755434BC-5BC9-4423-A2A5-D3CFE219544C}" type="pres">
      <dgm:prSet presAssocID="{8001C48F-A770-43FC-A8E6-EF3C3FDA8F69}" presName="conn2-1" presStyleLbl="parChTrans1D2" presStyleIdx="0" presStyleCnt="4"/>
      <dgm:spPr/>
    </dgm:pt>
    <dgm:pt modelId="{007004D9-BD76-41FB-9BD6-C046998D8F1A}" type="pres">
      <dgm:prSet presAssocID="{8001C48F-A770-43FC-A8E6-EF3C3FDA8F69}" presName="connTx" presStyleLbl="parChTrans1D2" presStyleIdx="0" presStyleCnt="4"/>
      <dgm:spPr/>
    </dgm:pt>
    <dgm:pt modelId="{3CC11E85-459D-4154-9713-775791EE9200}" type="pres">
      <dgm:prSet presAssocID="{DE25A96C-6518-4B99-A1C1-A7F7EE1682F0}" presName="root2" presStyleCnt="0"/>
      <dgm:spPr/>
    </dgm:pt>
    <dgm:pt modelId="{1FA063DA-ABCF-4B79-9DEC-1874A11436A7}" type="pres">
      <dgm:prSet presAssocID="{DE25A96C-6518-4B99-A1C1-A7F7EE1682F0}" presName="LevelTwoTextNode" presStyleLbl="node2" presStyleIdx="0" presStyleCnt="4">
        <dgm:presLayoutVars>
          <dgm:chPref val="3"/>
        </dgm:presLayoutVars>
      </dgm:prSet>
      <dgm:spPr/>
    </dgm:pt>
    <dgm:pt modelId="{BA15CF2D-1D4E-43A0-865D-FD8C354B7A9B}" type="pres">
      <dgm:prSet presAssocID="{DE25A96C-6518-4B99-A1C1-A7F7EE1682F0}" presName="level3hierChild" presStyleCnt="0"/>
      <dgm:spPr/>
    </dgm:pt>
    <dgm:pt modelId="{8871AB0B-8041-487E-BA6B-3D40E3E170E0}" type="pres">
      <dgm:prSet presAssocID="{96617991-9BE8-4EE9-80A7-47DCDFE92384}" presName="conn2-1" presStyleLbl="parChTrans1D2" presStyleIdx="1" presStyleCnt="4"/>
      <dgm:spPr/>
    </dgm:pt>
    <dgm:pt modelId="{BB6F280D-2D50-4425-B7F4-B0CA8C30159A}" type="pres">
      <dgm:prSet presAssocID="{96617991-9BE8-4EE9-80A7-47DCDFE92384}" presName="connTx" presStyleLbl="parChTrans1D2" presStyleIdx="1" presStyleCnt="4"/>
      <dgm:spPr/>
    </dgm:pt>
    <dgm:pt modelId="{6FBB667D-F669-4B9C-915C-035470F8973F}" type="pres">
      <dgm:prSet presAssocID="{C3D3EDFC-08C2-491F-9058-1B1858BD7C41}" presName="root2" presStyleCnt="0"/>
      <dgm:spPr/>
    </dgm:pt>
    <dgm:pt modelId="{3E688C58-BBFD-4398-B0EC-602295F2833A}" type="pres">
      <dgm:prSet presAssocID="{C3D3EDFC-08C2-491F-9058-1B1858BD7C41}" presName="LevelTwoTextNode" presStyleLbl="node2" presStyleIdx="1" presStyleCnt="4">
        <dgm:presLayoutVars>
          <dgm:chPref val="3"/>
        </dgm:presLayoutVars>
      </dgm:prSet>
      <dgm:spPr/>
    </dgm:pt>
    <dgm:pt modelId="{BF806301-C5F9-4054-892A-5488827B54AF}" type="pres">
      <dgm:prSet presAssocID="{C3D3EDFC-08C2-491F-9058-1B1858BD7C41}" presName="level3hierChild" presStyleCnt="0"/>
      <dgm:spPr/>
    </dgm:pt>
    <dgm:pt modelId="{B7DABA05-9DD2-44DE-B140-51489EC1500D}" type="pres">
      <dgm:prSet presAssocID="{E751D450-80E7-4201-A688-243E56D889FB}" presName="conn2-1" presStyleLbl="parChTrans1D2" presStyleIdx="2" presStyleCnt="4"/>
      <dgm:spPr/>
    </dgm:pt>
    <dgm:pt modelId="{B22B9902-AC1A-44AB-8A3F-583F4AAF9848}" type="pres">
      <dgm:prSet presAssocID="{E751D450-80E7-4201-A688-243E56D889FB}" presName="connTx" presStyleLbl="parChTrans1D2" presStyleIdx="2" presStyleCnt="4"/>
      <dgm:spPr/>
    </dgm:pt>
    <dgm:pt modelId="{57FDD260-6742-4DD2-BE3C-CC225E3B792A}" type="pres">
      <dgm:prSet presAssocID="{CD029803-2A92-4555-93CD-5C23531D5250}" presName="root2" presStyleCnt="0"/>
      <dgm:spPr/>
    </dgm:pt>
    <dgm:pt modelId="{581A1E03-EBCD-442F-A765-08D2466E2F0E}" type="pres">
      <dgm:prSet presAssocID="{CD029803-2A92-4555-93CD-5C23531D5250}" presName="LevelTwoTextNode" presStyleLbl="node2" presStyleIdx="2" presStyleCnt="4">
        <dgm:presLayoutVars>
          <dgm:chPref val="3"/>
        </dgm:presLayoutVars>
      </dgm:prSet>
      <dgm:spPr/>
    </dgm:pt>
    <dgm:pt modelId="{6151DA43-F409-4F8F-8766-8A513268C873}" type="pres">
      <dgm:prSet presAssocID="{CD029803-2A92-4555-93CD-5C23531D5250}" presName="level3hierChild" presStyleCnt="0"/>
      <dgm:spPr/>
    </dgm:pt>
    <dgm:pt modelId="{EC5BE43E-4AA6-4253-B7D1-F4C6079646CF}" type="pres">
      <dgm:prSet presAssocID="{5CD653A8-0C27-4337-80C5-C47D707C7DAE}" presName="conn2-1" presStyleLbl="parChTrans1D2" presStyleIdx="3" presStyleCnt="4"/>
      <dgm:spPr/>
    </dgm:pt>
    <dgm:pt modelId="{2693BE61-8D82-40B4-8E1D-114A829F5413}" type="pres">
      <dgm:prSet presAssocID="{5CD653A8-0C27-4337-80C5-C47D707C7DAE}" presName="connTx" presStyleLbl="parChTrans1D2" presStyleIdx="3" presStyleCnt="4"/>
      <dgm:spPr/>
    </dgm:pt>
    <dgm:pt modelId="{C3EAA702-BE6D-4C2E-9485-30EB1EE4FBD0}" type="pres">
      <dgm:prSet presAssocID="{918CA633-7D1A-4DCF-9281-2612D2AF751A}" presName="root2" presStyleCnt="0"/>
      <dgm:spPr/>
    </dgm:pt>
    <dgm:pt modelId="{C55D3350-7F2B-4646-B24C-440A1C2B7149}" type="pres">
      <dgm:prSet presAssocID="{918CA633-7D1A-4DCF-9281-2612D2AF751A}" presName="LevelTwoTextNode" presStyleLbl="node2" presStyleIdx="3" presStyleCnt="4">
        <dgm:presLayoutVars>
          <dgm:chPref val="3"/>
        </dgm:presLayoutVars>
      </dgm:prSet>
      <dgm:spPr/>
    </dgm:pt>
    <dgm:pt modelId="{25F9D2E4-CA0C-48DC-9466-99B4B795B4D9}" type="pres">
      <dgm:prSet presAssocID="{918CA633-7D1A-4DCF-9281-2612D2AF751A}" presName="level3hierChild" presStyleCnt="0"/>
      <dgm:spPr/>
    </dgm:pt>
  </dgm:ptLst>
  <dgm:cxnLst>
    <dgm:cxn modelId="{852B9C13-5033-4C3B-8207-4CA0A9CDCA36}" type="presOf" srcId="{918CA633-7D1A-4DCF-9281-2612D2AF751A}" destId="{C55D3350-7F2B-4646-B24C-440A1C2B7149}" srcOrd="0" destOrd="0" presId="urn:microsoft.com/office/officeart/2005/8/layout/hierarchy2"/>
    <dgm:cxn modelId="{C14CC021-814B-49BE-93A4-F11864E037BF}" type="presOf" srcId="{F23A27FB-D3F9-47E0-8F78-02A76C121DFC}" destId="{A0DC5ADD-0397-4A71-8152-D3A2D5A7DA4C}" srcOrd="0" destOrd="0" presId="urn:microsoft.com/office/officeart/2005/8/layout/hierarchy2"/>
    <dgm:cxn modelId="{A8B69B2B-8B7E-4B24-A203-58FDA258F3A5}" type="presOf" srcId="{8001C48F-A770-43FC-A8E6-EF3C3FDA8F69}" destId="{007004D9-BD76-41FB-9BD6-C046998D8F1A}" srcOrd="1" destOrd="0" presId="urn:microsoft.com/office/officeart/2005/8/layout/hierarchy2"/>
    <dgm:cxn modelId="{3A990A3C-5249-4407-B968-31B913358DD4}" srcId="{3C9B2416-25C5-458D-AB31-B94FBB79E44B}" destId="{F23A27FB-D3F9-47E0-8F78-02A76C121DFC}" srcOrd="0" destOrd="0" parTransId="{8E4B86CB-4841-42F8-9451-F2950E39FFE7}" sibTransId="{79890E06-0657-485E-BE80-4820D6CED3C3}"/>
    <dgm:cxn modelId="{47B65545-CA04-4B38-9861-0F9EACFB5978}" type="presOf" srcId="{96617991-9BE8-4EE9-80A7-47DCDFE92384}" destId="{8871AB0B-8041-487E-BA6B-3D40E3E170E0}" srcOrd="0" destOrd="0" presId="urn:microsoft.com/office/officeart/2005/8/layout/hierarchy2"/>
    <dgm:cxn modelId="{2C510652-9024-46BA-BBB0-60A89118FAF3}" srcId="{F23A27FB-D3F9-47E0-8F78-02A76C121DFC}" destId="{918CA633-7D1A-4DCF-9281-2612D2AF751A}" srcOrd="3" destOrd="0" parTransId="{5CD653A8-0C27-4337-80C5-C47D707C7DAE}" sibTransId="{092B63C2-EA52-42B8-8112-475CC1327BBA}"/>
    <dgm:cxn modelId="{607FC861-3C19-47AB-95CC-98D19A24F104}" type="presOf" srcId="{E751D450-80E7-4201-A688-243E56D889FB}" destId="{B7DABA05-9DD2-44DE-B140-51489EC1500D}" srcOrd="0" destOrd="0" presId="urn:microsoft.com/office/officeart/2005/8/layout/hierarchy2"/>
    <dgm:cxn modelId="{3A19CD75-C003-4942-B731-B07857CD9FDE}" type="presOf" srcId="{DE25A96C-6518-4B99-A1C1-A7F7EE1682F0}" destId="{1FA063DA-ABCF-4B79-9DEC-1874A11436A7}" srcOrd="0" destOrd="0" presId="urn:microsoft.com/office/officeart/2005/8/layout/hierarchy2"/>
    <dgm:cxn modelId="{3E0AE47C-E0FE-4EAE-B6D4-88C0ADFA0E9D}" type="presOf" srcId="{E751D450-80E7-4201-A688-243E56D889FB}" destId="{B22B9902-AC1A-44AB-8A3F-583F4AAF9848}" srcOrd="1" destOrd="0" presId="urn:microsoft.com/office/officeart/2005/8/layout/hierarchy2"/>
    <dgm:cxn modelId="{CB51D69E-4FCD-4370-9223-C21D54316D0F}" type="presOf" srcId="{8001C48F-A770-43FC-A8E6-EF3C3FDA8F69}" destId="{755434BC-5BC9-4423-A2A5-D3CFE219544C}" srcOrd="0" destOrd="0" presId="urn:microsoft.com/office/officeart/2005/8/layout/hierarchy2"/>
    <dgm:cxn modelId="{6D7A93A0-F520-4362-AC43-77F5DC4D9C21}" srcId="{F23A27FB-D3F9-47E0-8F78-02A76C121DFC}" destId="{C3D3EDFC-08C2-491F-9058-1B1858BD7C41}" srcOrd="1" destOrd="0" parTransId="{96617991-9BE8-4EE9-80A7-47DCDFE92384}" sibTransId="{AD41763C-4652-4CFD-9780-12872E58235C}"/>
    <dgm:cxn modelId="{38F3D9A0-DC72-405D-9618-2FC774C0723C}" type="presOf" srcId="{CD029803-2A92-4555-93CD-5C23531D5250}" destId="{581A1E03-EBCD-442F-A765-08D2466E2F0E}" srcOrd="0" destOrd="0" presId="urn:microsoft.com/office/officeart/2005/8/layout/hierarchy2"/>
    <dgm:cxn modelId="{FC6163B0-E46F-4218-9D8D-9B654A32E80E}" srcId="{F23A27FB-D3F9-47E0-8F78-02A76C121DFC}" destId="{DE25A96C-6518-4B99-A1C1-A7F7EE1682F0}" srcOrd="0" destOrd="0" parTransId="{8001C48F-A770-43FC-A8E6-EF3C3FDA8F69}" sibTransId="{5B379B36-D8D8-45C1-9301-E4B452C025F6}"/>
    <dgm:cxn modelId="{FEC0A6BA-FA48-446F-A436-55C41D55B707}" type="presOf" srcId="{5CD653A8-0C27-4337-80C5-C47D707C7DAE}" destId="{EC5BE43E-4AA6-4253-B7D1-F4C6079646CF}" srcOrd="0" destOrd="0" presId="urn:microsoft.com/office/officeart/2005/8/layout/hierarchy2"/>
    <dgm:cxn modelId="{54A51DCA-8B4A-4EAD-A9B1-01F65035A328}" type="presOf" srcId="{3C9B2416-25C5-458D-AB31-B94FBB79E44B}" destId="{C25C98F5-B644-4AF8-A9D0-6EFB4960915B}" srcOrd="0" destOrd="0" presId="urn:microsoft.com/office/officeart/2005/8/layout/hierarchy2"/>
    <dgm:cxn modelId="{8E236BCE-9FAD-4056-BBE6-7F2C9AE44FDF}" type="presOf" srcId="{96617991-9BE8-4EE9-80A7-47DCDFE92384}" destId="{BB6F280D-2D50-4425-B7F4-B0CA8C30159A}" srcOrd="1" destOrd="0" presId="urn:microsoft.com/office/officeart/2005/8/layout/hierarchy2"/>
    <dgm:cxn modelId="{E9CE55E5-0EE6-4B78-BE53-94517070469C}" type="presOf" srcId="{5CD653A8-0C27-4337-80C5-C47D707C7DAE}" destId="{2693BE61-8D82-40B4-8E1D-114A829F5413}" srcOrd="1" destOrd="0" presId="urn:microsoft.com/office/officeart/2005/8/layout/hierarchy2"/>
    <dgm:cxn modelId="{0D0B31EA-14EF-4F07-A61B-59DE074AD50B}" srcId="{F23A27FB-D3F9-47E0-8F78-02A76C121DFC}" destId="{CD029803-2A92-4555-93CD-5C23531D5250}" srcOrd="2" destOrd="0" parTransId="{E751D450-80E7-4201-A688-243E56D889FB}" sibTransId="{3FA1427E-5AB8-4B43-9786-0476D7EC8561}"/>
    <dgm:cxn modelId="{8D6547EF-B62A-4167-9817-5A9F9C4B09A0}" type="presOf" srcId="{C3D3EDFC-08C2-491F-9058-1B1858BD7C41}" destId="{3E688C58-BBFD-4398-B0EC-602295F2833A}" srcOrd="0" destOrd="0" presId="urn:microsoft.com/office/officeart/2005/8/layout/hierarchy2"/>
    <dgm:cxn modelId="{3402BD99-4BCA-4B1B-96B2-46E6E89896CA}" type="presParOf" srcId="{C25C98F5-B644-4AF8-A9D0-6EFB4960915B}" destId="{12818BCB-043A-4FC2-90AE-B703CC84E541}" srcOrd="0" destOrd="0" presId="urn:microsoft.com/office/officeart/2005/8/layout/hierarchy2"/>
    <dgm:cxn modelId="{78FAE372-D47D-459E-A51A-1F6839A974B6}" type="presParOf" srcId="{12818BCB-043A-4FC2-90AE-B703CC84E541}" destId="{A0DC5ADD-0397-4A71-8152-D3A2D5A7DA4C}" srcOrd="0" destOrd="0" presId="urn:microsoft.com/office/officeart/2005/8/layout/hierarchy2"/>
    <dgm:cxn modelId="{48544362-67AA-402A-A039-6971FDD128CD}" type="presParOf" srcId="{12818BCB-043A-4FC2-90AE-B703CC84E541}" destId="{A84F3035-BD49-4A32-A9FC-0C7F51EF0B93}" srcOrd="1" destOrd="0" presId="urn:microsoft.com/office/officeart/2005/8/layout/hierarchy2"/>
    <dgm:cxn modelId="{CC37933D-DFB9-4A16-97FA-6E354E563A00}" type="presParOf" srcId="{A84F3035-BD49-4A32-A9FC-0C7F51EF0B93}" destId="{755434BC-5BC9-4423-A2A5-D3CFE219544C}" srcOrd="0" destOrd="0" presId="urn:microsoft.com/office/officeart/2005/8/layout/hierarchy2"/>
    <dgm:cxn modelId="{62A35572-02B6-4B18-92E5-523B40DCC082}" type="presParOf" srcId="{755434BC-5BC9-4423-A2A5-D3CFE219544C}" destId="{007004D9-BD76-41FB-9BD6-C046998D8F1A}" srcOrd="0" destOrd="0" presId="urn:microsoft.com/office/officeart/2005/8/layout/hierarchy2"/>
    <dgm:cxn modelId="{AE71C8B7-7E3D-4243-89D1-DB7E20CDEB09}" type="presParOf" srcId="{A84F3035-BD49-4A32-A9FC-0C7F51EF0B93}" destId="{3CC11E85-459D-4154-9713-775791EE9200}" srcOrd="1" destOrd="0" presId="urn:microsoft.com/office/officeart/2005/8/layout/hierarchy2"/>
    <dgm:cxn modelId="{19BB2B6B-5BCB-4A46-8261-7FB0B980C678}" type="presParOf" srcId="{3CC11E85-459D-4154-9713-775791EE9200}" destId="{1FA063DA-ABCF-4B79-9DEC-1874A11436A7}" srcOrd="0" destOrd="0" presId="urn:microsoft.com/office/officeart/2005/8/layout/hierarchy2"/>
    <dgm:cxn modelId="{FA28ACCC-232A-41E0-BABA-B485F3736C23}" type="presParOf" srcId="{3CC11E85-459D-4154-9713-775791EE9200}" destId="{BA15CF2D-1D4E-43A0-865D-FD8C354B7A9B}" srcOrd="1" destOrd="0" presId="urn:microsoft.com/office/officeart/2005/8/layout/hierarchy2"/>
    <dgm:cxn modelId="{058BE3A0-EC79-489C-A631-F5CE8335D4F7}" type="presParOf" srcId="{A84F3035-BD49-4A32-A9FC-0C7F51EF0B93}" destId="{8871AB0B-8041-487E-BA6B-3D40E3E170E0}" srcOrd="2" destOrd="0" presId="urn:microsoft.com/office/officeart/2005/8/layout/hierarchy2"/>
    <dgm:cxn modelId="{8F26F4BF-93D3-4124-89C1-42D9EC45B84A}" type="presParOf" srcId="{8871AB0B-8041-487E-BA6B-3D40E3E170E0}" destId="{BB6F280D-2D50-4425-B7F4-B0CA8C30159A}" srcOrd="0" destOrd="0" presId="urn:microsoft.com/office/officeart/2005/8/layout/hierarchy2"/>
    <dgm:cxn modelId="{B4A61189-1CAD-4084-B466-2056C6EB49AB}" type="presParOf" srcId="{A84F3035-BD49-4A32-A9FC-0C7F51EF0B93}" destId="{6FBB667D-F669-4B9C-915C-035470F8973F}" srcOrd="3" destOrd="0" presId="urn:microsoft.com/office/officeart/2005/8/layout/hierarchy2"/>
    <dgm:cxn modelId="{32BCD028-7418-4B4D-A147-8054726E8D52}" type="presParOf" srcId="{6FBB667D-F669-4B9C-915C-035470F8973F}" destId="{3E688C58-BBFD-4398-B0EC-602295F2833A}" srcOrd="0" destOrd="0" presId="urn:microsoft.com/office/officeart/2005/8/layout/hierarchy2"/>
    <dgm:cxn modelId="{E8477ADA-EF97-489E-87AE-ACC7D08CDCBE}" type="presParOf" srcId="{6FBB667D-F669-4B9C-915C-035470F8973F}" destId="{BF806301-C5F9-4054-892A-5488827B54AF}" srcOrd="1" destOrd="0" presId="urn:microsoft.com/office/officeart/2005/8/layout/hierarchy2"/>
    <dgm:cxn modelId="{2D911D94-64AE-4AFA-AA29-ACAA1854E0A6}" type="presParOf" srcId="{A84F3035-BD49-4A32-A9FC-0C7F51EF0B93}" destId="{B7DABA05-9DD2-44DE-B140-51489EC1500D}" srcOrd="4" destOrd="0" presId="urn:microsoft.com/office/officeart/2005/8/layout/hierarchy2"/>
    <dgm:cxn modelId="{3F08CCC5-CE43-42D1-8731-B71D4566A6F7}" type="presParOf" srcId="{B7DABA05-9DD2-44DE-B140-51489EC1500D}" destId="{B22B9902-AC1A-44AB-8A3F-583F4AAF9848}" srcOrd="0" destOrd="0" presId="urn:microsoft.com/office/officeart/2005/8/layout/hierarchy2"/>
    <dgm:cxn modelId="{9D44222B-8338-4A66-BDA6-83B6E5D9A2C2}" type="presParOf" srcId="{A84F3035-BD49-4A32-A9FC-0C7F51EF0B93}" destId="{57FDD260-6742-4DD2-BE3C-CC225E3B792A}" srcOrd="5" destOrd="0" presId="urn:microsoft.com/office/officeart/2005/8/layout/hierarchy2"/>
    <dgm:cxn modelId="{B10D5A7E-A663-48F5-B56B-123CC5266C51}" type="presParOf" srcId="{57FDD260-6742-4DD2-BE3C-CC225E3B792A}" destId="{581A1E03-EBCD-442F-A765-08D2466E2F0E}" srcOrd="0" destOrd="0" presId="urn:microsoft.com/office/officeart/2005/8/layout/hierarchy2"/>
    <dgm:cxn modelId="{E9627692-2A36-4093-9B5D-9875DC541ABD}" type="presParOf" srcId="{57FDD260-6742-4DD2-BE3C-CC225E3B792A}" destId="{6151DA43-F409-4F8F-8766-8A513268C873}" srcOrd="1" destOrd="0" presId="urn:microsoft.com/office/officeart/2005/8/layout/hierarchy2"/>
    <dgm:cxn modelId="{FDFBC03F-C255-49EF-B907-BF4C1FD2C6DC}" type="presParOf" srcId="{A84F3035-BD49-4A32-A9FC-0C7F51EF0B93}" destId="{EC5BE43E-4AA6-4253-B7D1-F4C6079646CF}" srcOrd="6" destOrd="0" presId="urn:microsoft.com/office/officeart/2005/8/layout/hierarchy2"/>
    <dgm:cxn modelId="{96236A2B-E934-4A80-A325-8C44602F6103}" type="presParOf" srcId="{EC5BE43E-4AA6-4253-B7D1-F4C6079646CF}" destId="{2693BE61-8D82-40B4-8E1D-114A829F5413}" srcOrd="0" destOrd="0" presId="urn:microsoft.com/office/officeart/2005/8/layout/hierarchy2"/>
    <dgm:cxn modelId="{F3D55467-C791-4643-88ED-D267087710CA}" type="presParOf" srcId="{A84F3035-BD49-4A32-A9FC-0C7F51EF0B93}" destId="{C3EAA702-BE6D-4C2E-9485-30EB1EE4FBD0}" srcOrd="7" destOrd="0" presId="urn:microsoft.com/office/officeart/2005/8/layout/hierarchy2"/>
    <dgm:cxn modelId="{16EE9974-9238-4F00-8241-7C7D6B4FA5E9}" type="presParOf" srcId="{C3EAA702-BE6D-4C2E-9485-30EB1EE4FBD0}" destId="{C55D3350-7F2B-4646-B24C-440A1C2B7149}" srcOrd="0" destOrd="0" presId="urn:microsoft.com/office/officeart/2005/8/layout/hierarchy2"/>
    <dgm:cxn modelId="{EF9063A4-8E8C-40AD-8302-681AAD30C5CB}" type="presParOf" srcId="{C3EAA702-BE6D-4C2E-9485-30EB1EE4FBD0}" destId="{25F9D2E4-CA0C-48DC-9466-99B4B795B4D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1161239" cy="2088232"/>
        <a:chOff x="0" y="0"/>
        <a:chExt cx="11161239" cy="2088232"/>
      </a:xfrm>
    </dsp:grpSpPr>
    <dsp:sp modelId="{E621141C-05DE-4CC6-B637-D98090975DFC}">
      <dsp:nvSpPr>
        <dsp:cNvPr id="3" name="Rounded Rectangle 2"/>
        <dsp:cNvSpPr/>
      </dsp:nvSpPr>
      <dsp:spPr bwMode="white">
        <a:xfrm>
          <a:off x="0" y="400198"/>
          <a:ext cx="2146392" cy="1287835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4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Buku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I: </a:t>
          </a:r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Orang</a:t>
          </a:r>
          <a:endParaRPr lang="en-ID" b="1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400198"/>
        <a:ext cx="2146392" cy="1287835"/>
      </dsp:txXfrm>
    </dsp:sp>
    <dsp:sp modelId="{9CF451D8-9866-4C8C-AAFB-409B663D0B29}">
      <dsp:nvSpPr>
        <dsp:cNvPr id="4" name="Right Arrow 3"/>
        <dsp:cNvSpPr/>
      </dsp:nvSpPr>
      <dsp:spPr bwMode="white">
        <a:xfrm>
          <a:off x="2348153" y="777963"/>
          <a:ext cx="455035" cy="532305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3">
          <a:schemeClr val="accent4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0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348153" y="777963"/>
        <a:ext cx="455035" cy="532305"/>
      </dsp:txXfrm>
    </dsp:sp>
    <dsp:sp modelId="{77AAE780-C31B-4601-AA93-3E41D147F050}">
      <dsp:nvSpPr>
        <dsp:cNvPr id="5" name="Rounded Rectangle 4"/>
        <dsp:cNvSpPr/>
      </dsp:nvSpPr>
      <dsp:spPr bwMode="white">
        <a:xfrm>
          <a:off x="3004949" y="400198"/>
          <a:ext cx="2146392" cy="1287835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4">
            <a:hueOff val="-1500000"/>
            <a:satOff val="8889"/>
            <a:lumOff val="784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Buku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II: </a:t>
          </a:r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Benda</a:t>
          </a:r>
          <a:endParaRPr lang="en-ID" b="1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004949" y="400198"/>
        <a:ext cx="2146392" cy="1287835"/>
      </dsp:txXfrm>
    </dsp:sp>
    <dsp:sp modelId="{BBE15FEC-A314-43C3-AFA3-6AED392D0E0B}">
      <dsp:nvSpPr>
        <dsp:cNvPr id="6" name="Right Arrow 5"/>
        <dsp:cNvSpPr/>
      </dsp:nvSpPr>
      <dsp:spPr bwMode="white">
        <a:xfrm>
          <a:off x="5353102" y="777963"/>
          <a:ext cx="455035" cy="532305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3">
          <a:schemeClr val="accent4">
            <a:hueOff val="-2250000"/>
            <a:satOff val="13333"/>
            <a:lumOff val="1176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0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353102" y="777963"/>
        <a:ext cx="455035" cy="532305"/>
      </dsp:txXfrm>
    </dsp:sp>
    <dsp:sp modelId="{69DB9BB6-9DDC-451E-BF24-338356D9673F}">
      <dsp:nvSpPr>
        <dsp:cNvPr id="7" name="Rounded Rectangle 6"/>
        <dsp:cNvSpPr/>
      </dsp:nvSpPr>
      <dsp:spPr bwMode="white">
        <a:xfrm>
          <a:off x="6009898" y="400198"/>
          <a:ext cx="2146392" cy="1287835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4">
            <a:hueOff val="-3000000"/>
            <a:satOff val="17778"/>
            <a:lumOff val="1569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Buku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III: </a:t>
          </a:r>
          <a:r>
            <a:rPr lang="en-US" b="1" i="0" dirty="0" err="1">
              <a:latin typeface="Cambria" panose="02040503050406030204" pitchFamily="18" charset="0"/>
              <a:ea typeface="Cambria" panose="02040503050406030204" pitchFamily="18" charset="0"/>
            </a:rPr>
            <a:t>Perikatan</a:t>
          </a:r>
          <a:endParaRPr lang="en-ID" b="1" i="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009898" y="400198"/>
        <a:ext cx="2146392" cy="1287835"/>
      </dsp:txXfrm>
    </dsp:sp>
    <dsp:sp modelId="{A476DBB3-992A-439F-A6AF-63FB2FF3D656}">
      <dsp:nvSpPr>
        <dsp:cNvPr id="8" name="Right Arrow 7"/>
        <dsp:cNvSpPr/>
      </dsp:nvSpPr>
      <dsp:spPr bwMode="white">
        <a:xfrm>
          <a:off x="8358051" y="777963"/>
          <a:ext cx="455035" cy="532305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3">
          <a:schemeClr val="accent4">
            <a:hueOff val="-4500000"/>
            <a:satOff val="26667"/>
            <a:lumOff val="2353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0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ID"/>
        </a:p>
      </dsp:txBody>
      <dsp:txXfrm>
        <a:off x="8358051" y="777963"/>
        <a:ext cx="455035" cy="532305"/>
      </dsp:txXfrm>
    </dsp:sp>
    <dsp:sp modelId="{BD3E463C-8D1E-407D-A338-6F44382F9C82}">
      <dsp:nvSpPr>
        <dsp:cNvPr id="9" name="Rounded Rectangle 8"/>
        <dsp:cNvSpPr/>
      </dsp:nvSpPr>
      <dsp:spPr bwMode="white">
        <a:xfrm>
          <a:off x="9014847" y="400198"/>
          <a:ext cx="2146392" cy="1287835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4">
            <a:hueOff val="-4500000"/>
            <a:satOff val="26667"/>
            <a:lumOff val="2353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Buku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IV: </a:t>
          </a:r>
          <a:r>
            <a:rPr lang="en-US" b="1" dirty="0" err="1">
              <a:latin typeface="Cambria" panose="02040503050406030204" pitchFamily="18" charset="0"/>
              <a:ea typeface="Cambria" panose="02040503050406030204" pitchFamily="18" charset="0"/>
            </a:rPr>
            <a:t>Pembuktian</a:t>
          </a:r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 dan </a:t>
          </a:r>
          <a:r>
            <a:rPr lang="en-US" b="1" dirty="0" err="1">
              <a:latin typeface="Cambria" panose="02040503050406030204" pitchFamily="18" charset="0"/>
              <a:ea typeface="Cambria" panose="02040503050406030204" pitchFamily="18" charset="0"/>
            </a:rPr>
            <a:t>Daluarsa</a:t>
          </a:r>
          <a:endParaRPr lang="en-ID" b="1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9014847" y="400198"/>
        <a:ext cx="2146392" cy="12878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369151" cy="3364971"/>
        <a:chOff x="0" y="0"/>
        <a:chExt cx="10369151" cy="3364971"/>
      </a:xfrm>
    </dsp:grpSpPr>
    <dsp:sp modelId="{E621141C-05DE-4CC6-B637-D98090975DFC}">
      <dsp:nvSpPr>
        <dsp:cNvPr id="3" name="Rounded Rectangle 2"/>
        <dsp:cNvSpPr/>
      </dsp:nvSpPr>
      <dsp:spPr bwMode="white">
        <a:xfrm>
          <a:off x="0" y="1084265"/>
          <a:ext cx="1994068" cy="1196441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Hukum </a:t>
          </a:r>
          <a:r>
            <a:rPr lang="en-US" b="1" dirty="0" err="1">
              <a:latin typeface="Cambria" panose="02040503050406030204" pitchFamily="18" charset="0"/>
              <a:ea typeface="Cambria" panose="02040503050406030204" pitchFamily="18" charset="0"/>
            </a:rPr>
            <a:t>Perorangan</a:t>
          </a:r>
          <a:endParaRPr lang="en-ID" b="1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1084265"/>
        <a:ext cx="1994068" cy="1196441"/>
      </dsp:txXfrm>
    </dsp:sp>
    <dsp:sp modelId="{9CF451D8-9866-4C8C-AAFB-409B663D0B29}">
      <dsp:nvSpPr>
        <dsp:cNvPr id="4" name="Right Arrow 3"/>
        <dsp:cNvSpPr/>
      </dsp:nvSpPr>
      <dsp:spPr bwMode="white">
        <a:xfrm>
          <a:off x="2181510" y="1435221"/>
          <a:ext cx="422742" cy="494529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9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181510" y="1435221"/>
        <a:ext cx="422742" cy="494529"/>
      </dsp:txXfrm>
    </dsp:sp>
    <dsp:sp modelId="{77AAE780-C31B-4601-AA93-3E41D147F050}">
      <dsp:nvSpPr>
        <dsp:cNvPr id="5" name="Rounded Rectangle 4"/>
        <dsp:cNvSpPr/>
      </dsp:nvSpPr>
      <dsp:spPr bwMode="white">
        <a:xfrm>
          <a:off x="2791695" y="1084265"/>
          <a:ext cx="1994068" cy="1196441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Hukum </a:t>
          </a:r>
          <a:r>
            <a:rPr lang="en-US" b="1" dirty="0" err="1">
              <a:latin typeface="Cambria" panose="02040503050406030204" pitchFamily="18" charset="0"/>
              <a:ea typeface="Cambria" panose="02040503050406030204" pitchFamily="18" charset="0"/>
            </a:rPr>
            <a:t>Keluarga</a:t>
          </a:r>
          <a:endParaRPr lang="en-ID" b="1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791695" y="1084265"/>
        <a:ext cx="1994068" cy="1196441"/>
      </dsp:txXfrm>
    </dsp:sp>
    <dsp:sp modelId="{BBE15FEC-A314-43C3-AFA3-6AED392D0E0B}">
      <dsp:nvSpPr>
        <dsp:cNvPr id="6" name="Right Arrow 5"/>
        <dsp:cNvSpPr/>
      </dsp:nvSpPr>
      <dsp:spPr bwMode="white">
        <a:xfrm>
          <a:off x="4973204" y="1435221"/>
          <a:ext cx="422742" cy="494529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9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ID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973204" y="1435221"/>
        <a:ext cx="422742" cy="494529"/>
      </dsp:txXfrm>
    </dsp:sp>
    <dsp:sp modelId="{69DB9BB6-9DDC-451E-BF24-338356D9673F}">
      <dsp:nvSpPr>
        <dsp:cNvPr id="7" name="Rounded Rectangle 6"/>
        <dsp:cNvSpPr/>
      </dsp:nvSpPr>
      <dsp:spPr bwMode="white">
        <a:xfrm>
          <a:off x="5583389" y="1084265"/>
          <a:ext cx="1994068" cy="1196441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4"/>
        </a:fillRef>
        <a:effectRef idx="2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Hukum </a:t>
          </a:r>
          <a:r>
            <a:rPr lang="en-US" b="1" dirty="0" err="1">
              <a:latin typeface="Cambria" panose="02040503050406030204" pitchFamily="18" charset="0"/>
              <a:ea typeface="Cambria" panose="02040503050406030204" pitchFamily="18" charset="0"/>
            </a:rPr>
            <a:t>Harta</a:t>
          </a:r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b="1" dirty="0" err="1">
              <a:latin typeface="Cambria" panose="02040503050406030204" pitchFamily="18" charset="0"/>
              <a:ea typeface="Cambria" panose="02040503050406030204" pitchFamily="18" charset="0"/>
            </a:rPr>
            <a:t>Kekayaan</a:t>
          </a:r>
          <a:endParaRPr lang="en-ID" b="1" i="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583389" y="1084265"/>
        <a:ext cx="1994068" cy="1196441"/>
      </dsp:txXfrm>
    </dsp:sp>
    <dsp:sp modelId="{A476DBB3-992A-439F-A6AF-63FB2FF3D656}">
      <dsp:nvSpPr>
        <dsp:cNvPr id="8" name="Right Arrow 7"/>
        <dsp:cNvSpPr/>
      </dsp:nvSpPr>
      <dsp:spPr bwMode="white">
        <a:xfrm>
          <a:off x="7764899" y="1435221"/>
          <a:ext cx="422742" cy="494529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3">
          <a:schemeClr val="accent4"/>
        </a:fillRef>
        <a:effectRef idx="2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9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ID"/>
        </a:p>
      </dsp:txBody>
      <dsp:txXfrm>
        <a:off x="7764899" y="1435221"/>
        <a:ext cx="422742" cy="494529"/>
      </dsp:txXfrm>
    </dsp:sp>
    <dsp:sp modelId="{BD3E463C-8D1E-407D-A338-6F44382F9C82}">
      <dsp:nvSpPr>
        <dsp:cNvPr id="9" name="Rounded Rectangle 8"/>
        <dsp:cNvSpPr/>
      </dsp:nvSpPr>
      <dsp:spPr bwMode="white">
        <a:xfrm>
          <a:off x="8375084" y="1084265"/>
          <a:ext cx="1994068" cy="1196441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5"/>
        </a:fillRef>
        <a:effectRef idx="2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Hukum </a:t>
          </a:r>
          <a:r>
            <a:rPr lang="en-US" b="1" dirty="0" err="1">
              <a:latin typeface="Cambria" panose="02040503050406030204" pitchFamily="18" charset="0"/>
              <a:ea typeface="Cambria" panose="02040503050406030204" pitchFamily="18" charset="0"/>
            </a:rPr>
            <a:t>Waris</a:t>
          </a:r>
          <a:endParaRPr lang="en-ID" b="1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375084" y="1084265"/>
        <a:ext cx="1994068" cy="11964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297144" cy="4464496"/>
        <a:chOff x="0" y="0"/>
        <a:chExt cx="10297144" cy="4464496"/>
      </a:xfrm>
    </dsp:grpSpPr>
    <dsp:sp modelId="{A0DC5ADD-0397-4A71-8152-D3A2D5A7DA4C}">
      <dsp:nvSpPr>
        <dsp:cNvPr id="3" name="Rounded Rectangle 2"/>
        <dsp:cNvSpPr/>
      </dsp:nvSpPr>
      <dsp:spPr bwMode="white">
        <a:xfrm>
          <a:off x="2740754" y="1730619"/>
          <a:ext cx="2006515" cy="1003258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6510" tIns="16510" rIns="16510" bIns="1651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Hukum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Keluarga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740754" y="1730619"/>
        <a:ext cx="2006515" cy="1003258"/>
      </dsp:txXfrm>
    </dsp:sp>
    <dsp:sp modelId="{755434BC-5BC9-4423-A2A5-D3CFE219544C}">
      <dsp:nvSpPr>
        <dsp:cNvPr id="4" name="Freeform 3"/>
        <dsp:cNvSpPr/>
      </dsp:nvSpPr>
      <dsp:spPr bwMode="white">
        <a:xfrm>
          <a:off x="4194735" y="1346714"/>
          <a:ext cx="1907674" cy="40449"/>
        </a:xfrm>
        <a:custGeom>
          <a:avLst/>
          <a:gdLst/>
          <a:ahLst/>
          <a:cxnLst/>
          <a:pathLst>
            <a:path w="3004" h="64">
              <a:moveTo>
                <a:pt x="870" y="1395"/>
              </a:moveTo>
              <a:lnTo>
                <a:pt x="2134" y="-1331"/>
              </a:lnTo>
            </a:path>
          </a:pathLst>
        </a:custGeom>
      </dsp:spPr>
      <dsp:style>
        <a:lnRef idx="1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ID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194735" y="1346714"/>
        <a:ext cx="1907674" cy="40449"/>
      </dsp:txXfrm>
    </dsp:sp>
    <dsp:sp modelId="{1FA063DA-ABCF-4B79-9DEC-1874A11436A7}">
      <dsp:nvSpPr>
        <dsp:cNvPr id="5" name="Rounded Rectangle 4"/>
        <dsp:cNvSpPr/>
      </dsp:nvSpPr>
      <dsp:spPr bwMode="white">
        <a:xfrm>
          <a:off x="5549875" y="0"/>
          <a:ext cx="2006515" cy="1003258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16510" tIns="16510" rIns="16510" bIns="1651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Kekuasaan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 orang </a:t>
          </a: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tua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549875" y="0"/>
        <a:ext cx="2006515" cy="1003258"/>
      </dsp:txXfrm>
    </dsp:sp>
    <dsp:sp modelId="{8871AB0B-8041-487E-BA6B-3D40E3E170E0}">
      <dsp:nvSpPr>
        <dsp:cNvPr id="6" name="Freeform 5"/>
        <dsp:cNvSpPr/>
      </dsp:nvSpPr>
      <dsp:spPr bwMode="white">
        <a:xfrm>
          <a:off x="4654366" y="1923587"/>
          <a:ext cx="988412" cy="40449"/>
        </a:xfrm>
        <a:custGeom>
          <a:avLst/>
          <a:gdLst/>
          <a:ahLst/>
          <a:cxnLst/>
          <a:pathLst>
            <a:path w="1557" h="64">
              <a:moveTo>
                <a:pt x="146" y="486"/>
              </a:moveTo>
              <a:lnTo>
                <a:pt x="1410" y="-422"/>
              </a:lnTo>
            </a:path>
          </a:pathLst>
        </a:custGeom>
      </dsp:spPr>
      <dsp:style>
        <a:lnRef idx="1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ID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654366" y="1923587"/>
        <a:ext cx="988412" cy="40449"/>
      </dsp:txXfrm>
    </dsp:sp>
    <dsp:sp modelId="{3E688C58-BBFD-4398-B0EC-602295F2833A}">
      <dsp:nvSpPr>
        <dsp:cNvPr id="7" name="Rounded Rectangle 6"/>
        <dsp:cNvSpPr/>
      </dsp:nvSpPr>
      <dsp:spPr bwMode="white">
        <a:xfrm>
          <a:off x="5549875" y="1153746"/>
          <a:ext cx="2006515" cy="1003258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16510" tIns="16510" rIns="16510" bIns="1651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Perwalian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549875" y="1153746"/>
        <a:ext cx="2006515" cy="1003258"/>
      </dsp:txXfrm>
    </dsp:sp>
    <dsp:sp modelId="{B7DABA05-9DD2-44DE-B140-51489EC1500D}">
      <dsp:nvSpPr>
        <dsp:cNvPr id="8" name="Freeform 7"/>
        <dsp:cNvSpPr/>
      </dsp:nvSpPr>
      <dsp:spPr bwMode="white">
        <a:xfrm>
          <a:off x="4654366" y="2500460"/>
          <a:ext cx="988412" cy="40449"/>
        </a:xfrm>
        <a:custGeom>
          <a:avLst/>
          <a:gdLst/>
          <a:ahLst/>
          <a:cxnLst/>
          <a:pathLst>
            <a:path w="1557" h="64">
              <a:moveTo>
                <a:pt x="146" y="-422"/>
              </a:moveTo>
              <a:lnTo>
                <a:pt x="1410" y="486"/>
              </a:lnTo>
            </a:path>
          </a:pathLst>
        </a:custGeom>
      </dsp:spPr>
      <dsp:style>
        <a:lnRef idx="1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ID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654366" y="2500460"/>
        <a:ext cx="988412" cy="40449"/>
      </dsp:txXfrm>
    </dsp:sp>
    <dsp:sp modelId="{581A1E03-EBCD-442F-A765-08D2466E2F0E}">
      <dsp:nvSpPr>
        <dsp:cNvPr id="9" name="Rounded Rectangle 8"/>
        <dsp:cNvSpPr/>
      </dsp:nvSpPr>
      <dsp:spPr bwMode="white">
        <a:xfrm>
          <a:off x="5549875" y="2307492"/>
          <a:ext cx="2006515" cy="1003258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16510" tIns="16510" rIns="16510" bIns="1651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Pengampuan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549875" y="2307492"/>
        <a:ext cx="2006515" cy="1003258"/>
      </dsp:txXfrm>
    </dsp:sp>
    <dsp:sp modelId="{EC5BE43E-4AA6-4253-B7D1-F4C6079646CF}">
      <dsp:nvSpPr>
        <dsp:cNvPr id="10" name="Freeform 9"/>
        <dsp:cNvSpPr/>
      </dsp:nvSpPr>
      <dsp:spPr bwMode="white">
        <a:xfrm>
          <a:off x="4194735" y="3077333"/>
          <a:ext cx="1907674" cy="40449"/>
        </a:xfrm>
        <a:custGeom>
          <a:avLst/>
          <a:gdLst/>
          <a:ahLst/>
          <a:cxnLst/>
          <a:pathLst>
            <a:path w="3004" h="64">
              <a:moveTo>
                <a:pt x="870" y="-1331"/>
              </a:moveTo>
              <a:lnTo>
                <a:pt x="2134" y="1395"/>
              </a:lnTo>
            </a:path>
          </a:pathLst>
        </a:custGeom>
      </dsp:spPr>
      <dsp:style>
        <a:lnRef idx="1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ID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194735" y="3077333"/>
        <a:ext cx="1907674" cy="40449"/>
      </dsp:txXfrm>
    </dsp:sp>
    <dsp:sp modelId="{C55D3350-7F2B-4646-B24C-440A1C2B7149}">
      <dsp:nvSpPr>
        <dsp:cNvPr id="11" name="Rounded Rectangle 10"/>
        <dsp:cNvSpPr/>
      </dsp:nvSpPr>
      <dsp:spPr bwMode="white">
        <a:xfrm>
          <a:off x="5549875" y="3461238"/>
          <a:ext cx="2006515" cy="1003258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16510" tIns="16510" rIns="16510" bIns="1651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>
              <a:latin typeface="Cambria" panose="02040503050406030204" pitchFamily="18" charset="0"/>
              <a:ea typeface="Cambria" panose="02040503050406030204" pitchFamily="18" charset="0"/>
            </a:rPr>
            <a:t>Perkawinan</a:t>
          </a:r>
          <a:endParaRPr lang="en-ID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549875" y="3461238"/>
        <a:ext cx="2006515" cy="1003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701675"/>
            <a:ext cx="622617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01675"/>
            <a:ext cx="6226175" cy="3503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1199456" y="287070"/>
            <a:ext cx="10177131" cy="2616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239349" y="6327412"/>
            <a:ext cx="1152128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00                                     Tanggal Berlaku :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1199456" y="287070"/>
            <a:ext cx="10177131" cy="2616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239349" y="6327412"/>
            <a:ext cx="1152128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00                                     Tanggal Berlaku :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1199456" y="287070"/>
            <a:ext cx="10273141" cy="2616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239349" y="6327412"/>
            <a:ext cx="1152128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00                                     Tanggal Berlaku :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85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25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60" b="0" i="0">
                <a:solidFill>
                  <a:srgbClr val="898989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1430">
              <a:lnSpc>
                <a:spcPts val="1095"/>
              </a:lnSpc>
            </a:pPr>
            <a:r>
              <a:rPr lang="id-ID"/>
              <a:t>Joeni</a:t>
            </a:r>
            <a:r>
              <a:rPr lang="id-ID" spc="-31"/>
              <a:t> </a:t>
            </a:r>
            <a:r>
              <a:rPr lang="id-ID"/>
              <a:t>Arianto</a:t>
            </a:r>
            <a:r>
              <a:rPr lang="id-ID" spc="-31"/>
              <a:t> </a:t>
            </a:r>
            <a:r>
              <a:rPr lang="id-ID"/>
              <a:t>K</a:t>
            </a:r>
            <a:r>
              <a:rPr lang="id-ID" spc="-4"/>
              <a:t> </a:t>
            </a:r>
            <a:r>
              <a:rPr lang="id-ID"/>
              <a:t>-</a:t>
            </a:r>
            <a:r>
              <a:rPr lang="id-ID" spc="-9"/>
              <a:t> Pengantar</a:t>
            </a:r>
            <a:r>
              <a:rPr lang="id-ID" spc="-53"/>
              <a:t> </a:t>
            </a:r>
            <a:r>
              <a:rPr lang="id-ID"/>
              <a:t>Hukum</a:t>
            </a:r>
            <a:r>
              <a:rPr lang="id-ID" spc="-4"/>
              <a:t> </a:t>
            </a:r>
            <a:r>
              <a:rPr lang="id-ID" spc="-9"/>
              <a:t>Perdata</a:t>
            </a:r>
            <a:endParaRPr lang="id-ID" spc="-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60" b="0" i="0">
                <a:solidFill>
                  <a:srgbClr val="898989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1430">
              <a:lnSpc>
                <a:spcPts val="1095"/>
              </a:lnSpc>
            </a:pPr>
            <a:fld id="{81D60167-4931-47E6-BA6A-407CBD079E47}" type="slidenum">
              <a:rPr lang="id-ID" spc="-22" smtClean="0"/>
            </a:fld>
            <a:endParaRPr lang="id-ID" spc="-22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3790" y="467952"/>
            <a:ext cx="923635" cy="8444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60" b="0" i="0">
                <a:solidFill>
                  <a:srgbClr val="898989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1430">
              <a:lnSpc>
                <a:spcPts val="1095"/>
              </a:lnSpc>
            </a:pPr>
            <a:r>
              <a:rPr lang="id-ID"/>
              <a:t>Joeni</a:t>
            </a:r>
            <a:r>
              <a:rPr lang="id-ID" spc="-31"/>
              <a:t> </a:t>
            </a:r>
            <a:r>
              <a:rPr lang="id-ID"/>
              <a:t>Arianto</a:t>
            </a:r>
            <a:r>
              <a:rPr lang="id-ID" spc="-31"/>
              <a:t> </a:t>
            </a:r>
            <a:r>
              <a:rPr lang="id-ID"/>
              <a:t>K</a:t>
            </a:r>
            <a:r>
              <a:rPr lang="id-ID" spc="-4"/>
              <a:t> </a:t>
            </a:r>
            <a:r>
              <a:rPr lang="id-ID"/>
              <a:t>-</a:t>
            </a:r>
            <a:r>
              <a:rPr lang="id-ID" spc="-9"/>
              <a:t> Pengantar</a:t>
            </a:r>
            <a:r>
              <a:rPr lang="id-ID" spc="-53"/>
              <a:t> </a:t>
            </a:r>
            <a:r>
              <a:rPr lang="id-ID"/>
              <a:t>Hukum</a:t>
            </a:r>
            <a:r>
              <a:rPr lang="id-ID" spc="-4"/>
              <a:t> </a:t>
            </a:r>
            <a:r>
              <a:rPr lang="id-ID" spc="-9"/>
              <a:t>Perdata</a:t>
            </a:r>
            <a:endParaRPr lang="id-ID" spc="-9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60" b="0" i="0">
                <a:solidFill>
                  <a:srgbClr val="898989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1430">
              <a:lnSpc>
                <a:spcPts val="1095"/>
              </a:lnSpc>
            </a:pPr>
            <a:fld id="{81D60167-4931-47E6-BA6A-407CBD079E47}" type="slidenum">
              <a:rPr lang="id-ID" spc="-22" smtClean="0"/>
            </a:fld>
            <a:endParaRPr lang="id-ID" spc="-22" dirty="0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2.jpe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1199456" y="287070"/>
            <a:ext cx="10273141" cy="2616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239349" y="6327412"/>
            <a:ext cx="11521280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00                                     Tanggal Berlaku :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comments" Target="../comments/comment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1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1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1524000" y="2571744"/>
            <a:ext cx="9144000" cy="12604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HUKUM PERDATA INDONESIA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7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9336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lang="id-ID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767408" y="1052736"/>
            <a:ext cx="10801200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KUHPerdata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dikenal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dgn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Burgerlijk</a:t>
            </a:r>
            <a:r>
              <a:rPr lang="en-US" sz="40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Wetboek</a:t>
            </a:r>
            <a:r>
              <a:rPr lang="en-US" sz="40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(BW)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adl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perdata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disusun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Belanda.</a:t>
            </a:r>
            <a:endParaRPr lang="en-US" sz="4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Kodifikasi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KUHPerdata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Indonesia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diumumkan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pd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tgl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30 April 1847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Staatsblad</a:t>
            </a:r>
            <a:r>
              <a:rPr lang="en-US" sz="40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No. 23 dan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mulai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berlaku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pd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Januari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1948</a:t>
            </a:r>
            <a:endParaRPr lang="en-ID" sz="4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lang="id-ID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839416" y="908720"/>
            <a:ext cx="108012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perdata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dibedakan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beberapa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jenis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a. </a:t>
            </a:r>
            <a:r>
              <a:rPr lang="en-ID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Materil</a:t>
            </a:r>
            <a:r>
              <a:rPr lang="en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mengatur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ttg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peristiwa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hub. Hukum dan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akibat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termasuk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kewajiban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</a:t>
            </a:r>
            <a:r>
              <a:rPr lang="en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b. </a:t>
            </a:r>
            <a:r>
              <a:rPr lang="en-ID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Formil</a:t>
            </a:r>
            <a:r>
              <a:rPr lang="en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mengatur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dan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penegakan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perdata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materil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 startAt="2"/>
            </a:pPr>
            <a:r>
              <a:rPr lang="en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a. </a:t>
            </a:r>
            <a:r>
              <a:rPr lang="en-ID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Tertulis</a:t>
            </a:r>
            <a:r>
              <a:rPr lang="en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diatur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perundang-undangan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b. </a:t>
            </a:r>
            <a:r>
              <a:rPr lang="en-ID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Tdk</a:t>
            </a:r>
            <a:r>
              <a:rPr lang="en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Tertulis</a:t>
            </a:r>
            <a:r>
              <a:rPr lang="en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adat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 startAt="3"/>
            </a:pPr>
            <a:r>
              <a:rPr lang="en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a. Arti </a:t>
            </a:r>
            <a:r>
              <a:rPr lang="en-ID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luas</a:t>
            </a:r>
            <a:r>
              <a:rPr lang="en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mencakup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perdata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dagang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b. Arti </a:t>
            </a:r>
            <a:r>
              <a:rPr lang="en-ID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sempit</a:t>
            </a:r>
            <a:r>
              <a:rPr lang="en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hanya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perdata</a:t>
            </a:r>
            <a:endParaRPr lang="en-ID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judul 1"/>
          <p:cNvSpPr>
            <a:spLocks noGrp="1"/>
          </p:cNvSpPr>
          <p:nvPr>
            <p:ph type="subTitle" idx="1"/>
          </p:nvPr>
        </p:nvSpPr>
        <p:spPr>
          <a:xfrm>
            <a:off x="2857281" y="620268"/>
            <a:ext cx="6400800" cy="770039"/>
          </a:xfrm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  <a:latin typeface="Aptos" panose="020B0004020202020204" pitchFamily="34" charset="0"/>
              </a:rPr>
              <a:t>Ciri-Ciri</a:t>
            </a:r>
            <a:r>
              <a:rPr lang="en-US" b="1" dirty="0">
                <a:solidFill>
                  <a:schemeClr val="tx1"/>
                </a:solidFill>
                <a:latin typeface="Aptos" panose="020B0004020202020204" pitchFamily="34" charset="0"/>
              </a:rPr>
              <a:t> Hukum </a:t>
            </a:r>
            <a:r>
              <a:rPr lang="en-US" b="1" dirty="0" err="1">
                <a:solidFill>
                  <a:schemeClr val="tx1"/>
                </a:solidFill>
                <a:latin typeface="Aptos" panose="020B0004020202020204" pitchFamily="34" charset="0"/>
              </a:rPr>
              <a:t>Perdata</a:t>
            </a:r>
            <a:r>
              <a:rPr lang="en-US" b="1" dirty="0">
                <a:solidFill>
                  <a:schemeClr val="tx1"/>
                </a:solidFill>
                <a:latin typeface="Aptos" panose="020B0004020202020204" pitchFamily="34" charset="0"/>
              </a:rPr>
              <a:t> Nasional </a:t>
            </a:r>
            <a:endParaRPr lang="id-ID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9229" y="1532233"/>
            <a:ext cx="8136904" cy="43204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n-US" sz="2400" dirty="0" err="1">
                <a:latin typeface="Cambria" panose="02040503050406030204" pitchFamily="18" charset="0"/>
              </a:rPr>
              <a:t>Bersifat</a:t>
            </a:r>
            <a:r>
              <a:rPr lang="en-US" sz="2400" dirty="0">
                <a:latin typeface="Cambria" panose="02040503050406030204" pitchFamily="18" charset="0"/>
              </a:rPr>
              <a:t> Privat : </a:t>
            </a:r>
            <a:r>
              <a:rPr lang="en-US" sz="2400" dirty="0" err="1">
                <a:latin typeface="Cambria" panose="02040503050406030204" pitchFamily="18" charset="0"/>
              </a:rPr>
              <a:t>Mengatur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Hubungan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antara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individu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atau</a:t>
            </a:r>
            <a:r>
              <a:rPr lang="en-US" sz="2400" dirty="0">
                <a:latin typeface="Cambria" panose="02040503050406030204" pitchFamily="18" charset="0"/>
              </a:rPr>
              <a:t> badan </a:t>
            </a:r>
            <a:r>
              <a:rPr lang="en-US" sz="2400" dirty="0" err="1">
                <a:latin typeface="Cambria" panose="02040503050406030204" pitchFamily="18" charset="0"/>
              </a:rPr>
              <a:t>hukum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endParaRPr lang="en-US" sz="2400" dirty="0">
              <a:latin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2400" dirty="0" err="1">
                <a:latin typeface="Cambria" panose="02040503050406030204" pitchFamily="18" charset="0"/>
              </a:rPr>
              <a:t>Berlaku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untuk</a:t>
            </a:r>
            <a:r>
              <a:rPr lang="en-US" sz="2400" dirty="0">
                <a:latin typeface="Cambria" panose="02040503050406030204" pitchFamily="18" charset="0"/>
              </a:rPr>
              <a:t> Masyarakat </a:t>
            </a:r>
            <a:r>
              <a:rPr lang="en-US" sz="2400" dirty="0" err="1">
                <a:latin typeface="Cambria" panose="02040503050406030204" pitchFamily="18" charset="0"/>
              </a:rPr>
              <a:t>Umum</a:t>
            </a:r>
            <a:r>
              <a:rPr lang="en-US" sz="2400" dirty="0">
                <a:latin typeface="Cambria" panose="02040503050406030204" pitchFamily="18" charset="0"/>
              </a:rPr>
              <a:t> : </a:t>
            </a:r>
            <a:r>
              <a:rPr lang="en-US" sz="2400" dirty="0" err="1">
                <a:latin typeface="Cambria" panose="02040503050406030204" pitchFamily="18" charset="0"/>
              </a:rPr>
              <a:t>Mengatur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kehidupan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sehari-hari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warga</a:t>
            </a:r>
            <a:r>
              <a:rPr lang="en-US" sz="2400" dirty="0">
                <a:latin typeface="Cambria" panose="02040503050406030204" pitchFamily="18" charset="0"/>
              </a:rPr>
              <a:t> negara </a:t>
            </a:r>
            <a:r>
              <a:rPr lang="en-US" sz="2400" dirty="0" err="1">
                <a:latin typeface="Cambria" panose="02040503050406030204" pitchFamily="18" charset="0"/>
              </a:rPr>
              <a:t>dalam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berbagai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aspek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perdata</a:t>
            </a:r>
            <a:endParaRPr lang="en-US" sz="2400" dirty="0">
              <a:latin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2400" dirty="0">
                <a:latin typeface="Cambria" panose="02040503050406030204" pitchFamily="18" charset="0"/>
              </a:rPr>
              <a:t>Masih </a:t>
            </a:r>
            <a:r>
              <a:rPr lang="en-US" sz="2400" dirty="0" err="1">
                <a:latin typeface="Cambria" panose="02040503050406030204" pitchFamily="18" charset="0"/>
              </a:rPr>
              <a:t>dipengaruhi</a:t>
            </a:r>
            <a:r>
              <a:rPr lang="en-US" sz="2400" dirty="0">
                <a:latin typeface="Cambria" panose="02040503050406030204" pitchFamily="18" charset="0"/>
              </a:rPr>
              <a:t> Hukum </a:t>
            </a:r>
            <a:r>
              <a:rPr lang="en-US" sz="2400" dirty="0" err="1">
                <a:latin typeface="Cambria" panose="02040503050406030204" pitchFamily="18" charset="0"/>
              </a:rPr>
              <a:t>Kolonial</a:t>
            </a:r>
            <a:r>
              <a:rPr lang="en-US" sz="2400" dirty="0">
                <a:latin typeface="Cambria" panose="02040503050406030204" pitchFamily="18" charset="0"/>
              </a:rPr>
              <a:t> : KUH </a:t>
            </a:r>
            <a:r>
              <a:rPr lang="en-US" sz="2400" dirty="0" err="1">
                <a:latin typeface="Cambria" panose="02040503050406030204" pitchFamily="18" charset="0"/>
              </a:rPr>
              <a:t>Perdata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masih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menjadi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rujukan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utama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dalam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praktik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hukum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perdata</a:t>
            </a:r>
            <a:r>
              <a:rPr lang="en-US" sz="2400" dirty="0">
                <a:latin typeface="Cambria" panose="02040503050406030204" pitchFamily="18" charset="0"/>
              </a:rPr>
              <a:t>. </a:t>
            </a:r>
            <a:endParaRPr lang="en-US" sz="2400" dirty="0">
              <a:latin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2400" dirty="0" err="1">
                <a:latin typeface="Cambria" panose="02040503050406030204" pitchFamily="18" charset="0"/>
              </a:rPr>
              <a:t>Mengalami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Kodifikasi</a:t>
            </a:r>
            <a:r>
              <a:rPr lang="en-US" sz="2400" dirty="0">
                <a:latin typeface="Cambria" panose="02040503050406030204" pitchFamily="18" charset="0"/>
              </a:rPr>
              <a:t> dan </a:t>
            </a:r>
            <a:r>
              <a:rPr lang="en-US" sz="2400" dirty="0" err="1">
                <a:latin typeface="Cambria" panose="02040503050406030204" pitchFamily="18" charset="0"/>
              </a:rPr>
              <a:t>Modernisasi</a:t>
            </a:r>
            <a:r>
              <a:rPr lang="en-US" sz="2400" dirty="0">
                <a:latin typeface="Cambria" panose="02040503050406030204" pitchFamily="18" charset="0"/>
              </a:rPr>
              <a:t> : </a:t>
            </a:r>
            <a:r>
              <a:rPr lang="en-US" sz="2400" dirty="0" err="1">
                <a:latin typeface="Cambria" panose="02040503050406030204" pitchFamily="18" charset="0"/>
              </a:rPr>
              <a:t>Beberapa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aspek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hukum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perdata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telah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memiliki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undang-undang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khusus</a:t>
            </a:r>
            <a:r>
              <a:rPr lang="en-US" sz="2400" dirty="0">
                <a:latin typeface="Cambria" panose="02040503050406030204" pitchFamily="18" charset="0"/>
              </a:rPr>
              <a:t> yang </a:t>
            </a:r>
            <a:r>
              <a:rPr lang="en-US" sz="2400" dirty="0" err="1">
                <a:latin typeface="Cambria" panose="02040503050406030204" pitchFamily="18" charset="0"/>
              </a:rPr>
              <a:t>lebih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relevan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dengan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kondisi</a:t>
            </a:r>
            <a:r>
              <a:rPr lang="en-US" sz="2400" dirty="0">
                <a:latin typeface="Cambria" panose="02040503050406030204" pitchFamily="18" charset="0"/>
              </a:rPr>
              <a:t> Indonesia </a:t>
            </a:r>
            <a:endParaRPr lang="en-ID" sz="24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0" y="980728"/>
            <a:ext cx="8964488" cy="50405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>
                <a:solidFill>
                  <a:schemeClr val="tx1"/>
                </a:solidFill>
                <a:latin typeface="Aptos" panose="020B0004020202020204" pitchFamily="34" charset="0"/>
              </a:rPr>
              <a:t>Dasar </a:t>
            </a:r>
            <a:r>
              <a:rPr lang="en-US" b="1" dirty="0" err="1">
                <a:solidFill>
                  <a:schemeClr val="tx1"/>
                </a:solidFill>
                <a:latin typeface="Aptos" panose="020B0004020202020204" pitchFamily="34" charset="0"/>
              </a:rPr>
              <a:t>Pemberlakuan</a:t>
            </a:r>
            <a:r>
              <a:rPr lang="en-US" b="1" dirty="0">
                <a:solidFill>
                  <a:schemeClr val="tx1"/>
                </a:solidFill>
                <a:latin typeface="Aptos" panose="020B0004020202020204" pitchFamily="34" charset="0"/>
              </a:rPr>
              <a:t> Hukum </a:t>
            </a:r>
            <a:r>
              <a:rPr lang="en-US" b="1" dirty="0" err="1">
                <a:solidFill>
                  <a:schemeClr val="tx1"/>
                </a:solidFill>
                <a:latin typeface="Aptos" panose="020B0004020202020204" pitchFamily="34" charset="0"/>
              </a:rPr>
              <a:t>Perdata</a:t>
            </a:r>
            <a:r>
              <a:rPr lang="en-US" b="1" dirty="0">
                <a:solidFill>
                  <a:schemeClr val="tx1"/>
                </a:solidFill>
                <a:latin typeface="Aptos" panose="020B0004020202020204" pitchFamily="34" charset="0"/>
              </a:rPr>
              <a:t> di Indonesia </a:t>
            </a:r>
            <a:endParaRPr lang="en-US" b="1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514350" indent="-514350" algn="just">
              <a:buFont typeface="+mj-lt"/>
              <a:buAutoNum type="arabicParenR"/>
            </a:pP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Asas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Konkordansi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Asas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ini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mengacu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 pada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penerapan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 Belanda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ke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 wilayah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jajahannya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termasuk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 Indonesia </a:t>
            </a:r>
            <a:endParaRPr lang="en-US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KUH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Perdata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mulai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berlaku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 di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Hindia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 Belanda pada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tahun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 1848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berdasarkan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asas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ini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. </a:t>
            </a:r>
            <a:endParaRPr lang="en-US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just"/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2.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Undang-Undang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Peraturan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 Nasional : </a:t>
            </a:r>
            <a:endParaRPr lang="en-US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just"/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Seiring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waktu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beberapa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bagian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 KUH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Perdata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telah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diperbarui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melalui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Undang-Undang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 Nasional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spt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:</a:t>
            </a:r>
            <a:endParaRPr lang="en-US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UU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Perkawinan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 No 16 Th 2019 </a:t>
            </a:r>
            <a:endParaRPr lang="en-US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UU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Jaminan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Fidusia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 No 42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th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 1999 </a:t>
            </a:r>
            <a:endParaRPr lang="en-US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UU Hak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Cipta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 No. 28 </a:t>
            </a:r>
            <a:r>
              <a:rPr lang="en-US" dirty="0" err="1">
                <a:solidFill>
                  <a:schemeClr val="tx1"/>
                </a:solidFill>
                <a:latin typeface="Aptos" panose="020B0004020202020204" pitchFamily="34" charset="0"/>
              </a:rPr>
              <a:t>Tahun</a:t>
            </a:r>
            <a:r>
              <a:rPr lang="en-US" dirty="0">
                <a:solidFill>
                  <a:schemeClr val="tx1"/>
                </a:solidFill>
                <a:latin typeface="Aptos" panose="020B0004020202020204" pitchFamily="34" charset="0"/>
              </a:rPr>
              <a:t> 2014</a:t>
            </a:r>
            <a:endParaRPr lang="en-ID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03512" y="908720"/>
            <a:ext cx="8712968" cy="4730080"/>
          </a:xfrm>
        </p:spPr>
        <p:txBody>
          <a:bodyPr/>
          <a:lstStyle/>
          <a:p>
            <a:pPr algn="just"/>
            <a:r>
              <a:rPr lang="en-US" dirty="0" err="1">
                <a:solidFill>
                  <a:schemeClr val="tx1"/>
                </a:solidFill>
              </a:rPr>
              <a:t>Sistem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Pemberlakuan</a:t>
            </a:r>
            <a:r>
              <a:rPr lang="en-US" dirty="0">
                <a:solidFill>
                  <a:schemeClr val="tx1"/>
                </a:solidFill>
              </a:rPr>
              <a:t> Hukum </a:t>
            </a:r>
            <a:r>
              <a:rPr lang="en-US" dirty="0" err="1">
                <a:solidFill>
                  <a:schemeClr val="tx1"/>
                </a:solidFill>
              </a:rPr>
              <a:t>Perdata</a:t>
            </a:r>
            <a:r>
              <a:rPr lang="en-US" dirty="0">
                <a:solidFill>
                  <a:schemeClr val="tx1"/>
                </a:solidFill>
              </a:rPr>
              <a:t> di Indonesia 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Pada masa </a:t>
            </a:r>
            <a:r>
              <a:rPr lang="en-US" dirty="0" err="1">
                <a:solidFill>
                  <a:schemeClr val="tx1"/>
                </a:solidFill>
              </a:rPr>
              <a:t>kolonial</a:t>
            </a:r>
            <a:r>
              <a:rPr lang="en-US" dirty="0">
                <a:solidFill>
                  <a:schemeClr val="tx1"/>
                </a:solidFill>
              </a:rPr>
              <a:t>, KUH </a:t>
            </a:r>
            <a:r>
              <a:rPr lang="en-US" dirty="0" err="1">
                <a:solidFill>
                  <a:schemeClr val="tx1"/>
                </a:solidFill>
              </a:rPr>
              <a:t>Perdata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berlaku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semua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golongan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penduduk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melainkan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dibagi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berdasarkan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golongan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hukum</a:t>
            </a:r>
            <a:r>
              <a:rPr lang="en-US" dirty="0">
                <a:solidFill>
                  <a:schemeClr val="tx1"/>
                </a:solidFill>
              </a:rPr>
              <a:t> : 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lphaLcPeriod"/>
            </a:pPr>
            <a:r>
              <a:rPr lang="en-US" dirty="0" err="1">
                <a:solidFill>
                  <a:schemeClr val="tx1"/>
                </a:solidFill>
              </a:rPr>
              <a:t>Golongan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Eropa</a:t>
            </a:r>
            <a:r>
              <a:rPr lang="en-US" dirty="0">
                <a:solidFill>
                  <a:schemeClr val="tx1"/>
                </a:solidFill>
              </a:rPr>
              <a:t> : </a:t>
            </a:r>
            <a:r>
              <a:rPr lang="en-US" dirty="0" err="1">
                <a:solidFill>
                  <a:schemeClr val="tx1"/>
                </a:solidFill>
              </a:rPr>
              <a:t>Berlaku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penuh</a:t>
            </a:r>
            <a:r>
              <a:rPr lang="en-US" dirty="0">
                <a:solidFill>
                  <a:schemeClr val="tx1"/>
                </a:solidFill>
              </a:rPr>
              <a:t> KUH </a:t>
            </a:r>
            <a:r>
              <a:rPr lang="en-US" dirty="0" err="1">
                <a:solidFill>
                  <a:schemeClr val="tx1"/>
                </a:solidFill>
              </a:rPr>
              <a:t>Perdata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algn="just">
              <a:buAutoNum type="alphaLcPeriod"/>
            </a:pPr>
            <a:r>
              <a:rPr lang="en-US" dirty="0" err="1">
                <a:solidFill>
                  <a:schemeClr val="tx1"/>
                </a:solidFill>
              </a:rPr>
              <a:t>Golongan</a:t>
            </a:r>
            <a:r>
              <a:rPr lang="en-US" dirty="0">
                <a:solidFill>
                  <a:schemeClr val="tx1"/>
                </a:solidFill>
              </a:rPr>
              <a:t> Timur </a:t>
            </a:r>
            <a:r>
              <a:rPr lang="en-US" dirty="0" err="1">
                <a:solidFill>
                  <a:schemeClr val="tx1"/>
                </a:solidFill>
              </a:rPr>
              <a:t>Asing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Tionghoa</a:t>
            </a:r>
            <a:r>
              <a:rPr lang="en-US" dirty="0">
                <a:solidFill>
                  <a:schemeClr val="tx1"/>
                </a:solidFill>
              </a:rPr>
              <a:t> dan Arab) : </a:t>
            </a:r>
            <a:r>
              <a:rPr lang="en-US" dirty="0" err="1">
                <a:solidFill>
                  <a:schemeClr val="tx1"/>
                </a:solidFill>
              </a:rPr>
              <a:t>Berlaku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sebagian</a:t>
            </a:r>
            <a:r>
              <a:rPr lang="en-US" dirty="0">
                <a:solidFill>
                  <a:schemeClr val="tx1"/>
                </a:solidFill>
              </a:rPr>
              <a:t> KUH </a:t>
            </a:r>
            <a:r>
              <a:rPr lang="en-US" dirty="0" err="1">
                <a:solidFill>
                  <a:schemeClr val="tx1"/>
                </a:solidFill>
              </a:rPr>
              <a:t>Perdata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beberapa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aturan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masih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diakui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algn="just">
              <a:buAutoNum type="alphaLcPeriod"/>
            </a:pPr>
            <a:r>
              <a:rPr lang="en-US" dirty="0" err="1">
                <a:solidFill>
                  <a:schemeClr val="tx1"/>
                </a:solidFill>
              </a:rPr>
              <a:t>Golongan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Pribumi</a:t>
            </a:r>
            <a:r>
              <a:rPr lang="en-US" dirty="0">
                <a:solidFill>
                  <a:schemeClr val="tx1"/>
                </a:solidFill>
              </a:rPr>
              <a:t> : </a:t>
            </a:r>
            <a:r>
              <a:rPr lang="en-US" dirty="0" err="1">
                <a:solidFill>
                  <a:schemeClr val="tx1"/>
                </a:solidFill>
              </a:rPr>
              <a:t>Berlaku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hukum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adat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hukum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islam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terutama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hukum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keluarga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waris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  <a:p>
            <a:endParaRPr lang="en-ID" dirty="0"/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981200" y="701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Sistematika KUHPerdata</a:t>
            </a:r>
            <a:endParaRPr lang="id-ID" sz="3200" b="1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1981200" y="2060848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551384" y="1389449"/>
          <a:ext cx="11161239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Content Placeholder 2"/>
          <p:cNvSpPr txBox="1"/>
          <p:nvPr/>
        </p:nvSpPr>
        <p:spPr>
          <a:xfrm>
            <a:off x="407368" y="3486902"/>
            <a:ext cx="11305255" cy="2302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Buku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I: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perorangan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keluarga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Buku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II: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benda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waris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Buku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III: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harta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kekayaan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berhubungan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dgn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kewajiban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berlaku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orang-orang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pihak-pihak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tertentu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Buku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IV: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pembuktikan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akibat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lewat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waktu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thd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hubungan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endParaRPr lang="en-ID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981200" y="701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Sistematika Hukum Perdata menurut Ilmu Pengetahuan</a:t>
            </a:r>
            <a:endParaRPr lang="id-ID" sz="2800" b="1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1981200" y="2060848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D" sz="2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055440" y="2080252"/>
          <a:ext cx="10369151" cy="336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lang="id-ID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767408" y="1772816"/>
            <a:ext cx="10873208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Terdiri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subjek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artinya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pembawa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kewajiban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badan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pembawa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kewajiban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terjadi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sejak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lahir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berakhir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setelah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meninggal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dunia.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berstatus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pembawa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kewajiban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melaksanakan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perbuatan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diwakili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pengurusnya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perbuatan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sdh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dewasa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sdh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kawin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menurut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BW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sdh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berumur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21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tahun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).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981200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Perorangan</a:t>
            </a:r>
            <a:endParaRPr lang="id-ID" sz="3200" b="1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6353" y="321996"/>
            <a:ext cx="9681882" cy="849193"/>
          </a:xfrm>
          <a:prstGeom prst="rect">
            <a:avLst/>
          </a:prstGeom>
        </p:spPr>
        <p:txBody>
          <a:bodyPr vert="horz" wrap="square" lIns="0" tIns="249223" rIns="0" bIns="0" rtlCol="0" anchor="ctr">
            <a:spAutoFit/>
          </a:bodyPr>
          <a:lstStyle/>
          <a:p>
            <a:pPr marL="2070735">
              <a:spcBef>
                <a:spcPts val="90"/>
              </a:spcBef>
            </a:pPr>
            <a:r>
              <a:rPr dirty="0"/>
              <a:t>Subyek</a:t>
            </a:r>
            <a:r>
              <a:rPr spc="-115" dirty="0"/>
              <a:t> </a:t>
            </a:r>
            <a:r>
              <a:rPr spc="-9" dirty="0"/>
              <a:t>Hukum</a:t>
            </a:r>
            <a:endParaRPr spc="-9" dirty="0"/>
          </a:p>
        </p:txBody>
      </p:sp>
      <p:sp>
        <p:nvSpPr>
          <p:cNvPr id="4" name="object 4"/>
          <p:cNvSpPr/>
          <p:nvPr/>
        </p:nvSpPr>
        <p:spPr>
          <a:xfrm>
            <a:off x="3827470" y="2857499"/>
            <a:ext cx="3593165" cy="712694"/>
          </a:xfrm>
          <a:custGeom>
            <a:avLst/>
            <a:gdLst/>
            <a:ahLst/>
            <a:cxnLst/>
            <a:rect l="l" t="t" r="r" b="b"/>
            <a:pathLst>
              <a:path w="4072254" h="807720">
                <a:moveTo>
                  <a:pt x="4072128" y="790956"/>
                </a:moveTo>
                <a:lnTo>
                  <a:pt x="4009644" y="714756"/>
                </a:lnTo>
                <a:lnTo>
                  <a:pt x="4008120" y="711708"/>
                </a:lnTo>
                <a:lnTo>
                  <a:pt x="4003548" y="711708"/>
                </a:lnTo>
                <a:lnTo>
                  <a:pt x="3997452" y="714756"/>
                </a:lnTo>
                <a:lnTo>
                  <a:pt x="3997452" y="719328"/>
                </a:lnTo>
                <a:lnTo>
                  <a:pt x="3998976" y="722376"/>
                </a:lnTo>
                <a:lnTo>
                  <a:pt x="4039184" y="771283"/>
                </a:lnTo>
                <a:lnTo>
                  <a:pt x="3712870" y="647700"/>
                </a:lnTo>
                <a:lnTo>
                  <a:pt x="2002536" y="0"/>
                </a:lnTo>
                <a:lnTo>
                  <a:pt x="2000250" y="5334"/>
                </a:lnTo>
                <a:lnTo>
                  <a:pt x="1997964" y="0"/>
                </a:lnTo>
                <a:lnTo>
                  <a:pt x="347091" y="647700"/>
                </a:lnTo>
                <a:lnTo>
                  <a:pt x="32194" y="771258"/>
                </a:lnTo>
                <a:lnTo>
                  <a:pt x="71628" y="720852"/>
                </a:lnTo>
                <a:lnTo>
                  <a:pt x="73152" y="719328"/>
                </a:lnTo>
                <a:lnTo>
                  <a:pt x="73152" y="714756"/>
                </a:lnTo>
                <a:lnTo>
                  <a:pt x="70104" y="713232"/>
                </a:lnTo>
                <a:lnTo>
                  <a:pt x="67056" y="710184"/>
                </a:lnTo>
                <a:lnTo>
                  <a:pt x="64008" y="710184"/>
                </a:lnTo>
                <a:lnTo>
                  <a:pt x="60960" y="713232"/>
                </a:lnTo>
                <a:lnTo>
                  <a:pt x="0" y="790956"/>
                </a:lnTo>
                <a:lnTo>
                  <a:pt x="9144" y="792391"/>
                </a:lnTo>
                <a:lnTo>
                  <a:pt x="97536" y="806196"/>
                </a:lnTo>
                <a:lnTo>
                  <a:pt x="100584" y="807720"/>
                </a:lnTo>
                <a:lnTo>
                  <a:pt x="105156" y="804672"/>
                </a:lnTo>
                <a:lnTo>
                  <a:pt x="105156" y="797052"/>
                </a:lnTo>
                <a:lnTo>
                  <a:pt x="103632" y="794004"/>
                </a:lnTo>
                <a:lnTo>
                  <a:pt x="99060" y="794004"/>
                </a:lnTo>
                <a:lnTo>
                  <a:pt x="35407" y="783958"/>
                </a:lnTo>
                <a:lnTo>
                  <a:pt x="382016" y="647700"/>
                </a:lnTo>
                <a:lnTo>
                  <a:pt x="2000288" y="11557"/>
                </a:lnTo>
                <a:lnTo>
                  <a:pt x="3676853" y="647700"/>
                </a:lnTo>
                <a:lnTo>
                  <a:pt x="4036441" y="784148"/>
                </a:lnTo>
                <a:lnTo>
                  <a:pt x="3971544" y="795528"/>
                </a:lnTo>
                <a:lnTo>
                  <a:pt x="3968496" y="795528"/>
                </a:lnTo>
                <a:lnTo>
                  <a:pt x="3966972" y="798576"/>
                </a:lnTo>
                <a:lnTo>
                  <a:pt x="3966972" y="806196"/>
                </a:lnTo>
                <a:lnTo>
                  <a:pt x="3970020" y="807720"/>
                </a:lnTo>
                <a:lnTo>
                  <a:pt x="3974592" y="807720"/>
                </a:lnTo>
                <a:lnTo>
                  <a:pt x="4062984" y="792530"/>
                </a:lnTo>
                <a:lnTo>
                  <a:pt x="4072128" y="790956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 sz="1590"/>
          </a:p>
        </p:txBody>
      </p:sp>
      <p:sp>
        <p:nvSpPr>
          <p:cNvPr id="5" name="object 5"/>
          <p:cNvSpPr txBox="1"/>
          <p:nvPr/>
        </p:nvSpPr>
        <p:spPr>
          <a:xfrm>
            <a:off x="2536110" y="1737448"/>
            <a:ext cx="4945716" cy="961998"/>
          </a:xfrm>
          <a:prstGeom prst="rect">
            <a:avLst/>
          </a:prstGeom>
        </p:spPr>
        <p:txBody>
          <a:bodyPr vert="horz" wrap="square" lIns="0" tIns="53788" rIns="0" bIns="0" rtlCol="0">
            <a:spAutoFit/>
          </a:bodyPr>
          <a:lstStyle/>
          <a:p>
            <a:pPr marL="313055" indent="-302260">
              <a:spcBef>
                <a:spcPts val="425"/>
              </a:spcBef>
              <a:buFont typeface="Arial MT"/>
              <a:buChar char="•"/>
              <a:tabLst>
                <a:tab pos="313055" algn="l"/>
              </a:tabLst>
            </a:pPr>
            <a:r>
              <a:rPr sz="2825" spc="-9" dirty="0">
                <a:latin typeface="Calibri" panose="020F0502020204030204"/>
                <a:cs typeface="Calibri" panose="020F0502020204030204"/>
              </a:rPr>
              <a:t>DEFINISI: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313055">
              <a:spcBef>
                <a:spcPts val="340"/>
              </a:spcBef>
            </a:pPr>
            <a:r>
              <a:rPr sz="2825" spc="-18" dirty="0">
                <a:latin typeface="Calibri" panose="020F0502020204030204"/>
                <a:cs typeface="Calibri" panose="020F0502020204030204"/>
              </a:rPr>
              <a:t>“Penyandang</a:t>
            </a:r>
            <a:r>
              <a:rPr sz="2825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hak</a:t>
            </a:r>
            <a:r>
              <a:rPr sz="2825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&amp;</a:t>
            </a:r>
            <a:r>
              <a:rPr sz="2825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22" dirty="0">
                <a:latin typeface="Calibri" panose="020F0502020204030204"/>
                <a:cs typeface="Calibri" panose="020F0502020204030204"/>
              </a:rPr>
              <a:t>kewajiban.”</a:t>
            </a:r>
            <a:endParaRPr sz="2825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228620" y="5857538"/>
            <a:ext cx="580912" cy="5970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346972" y="5091950"/>
            <a:ext cx="908237" cy="44592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430">
              <a:spcBef>
                <a:spcPts val="90"/>
              </a:spcBef>
            </a:pPr>
            <a:r>
              <a:rPr sz="2825" spc="-9" dirty="0">
                <a:latin typeface="Calibri" panose="020F0502020204030204"/>
                <a:cs typeface="Calibri" panose="020F0502020204030204"/>
              </a:rPr>
              <a:t>Orang</a:t>
            </a:r>
            <a:endParaRPr sz="2825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27030" y="5091950"/>
            <a:ext cx="2065244" cy="44592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430">
              <a:spcBef>
                <a:spcPts val="90"/>
              </a:spcBef>
            </a:pPr>
            <a:r>
              <a:rPr sz="2825" dirty="0">
                <a:latin typeface="Calibri" panose="020F0502020204030204"/>
                <a:cs typeface="Calibri" panose="020F0502020204030204"/>
              </a:rPr>
              <a:t>Badan</a:t>
            </a:r>
            <a:r>
              <a:rPr sz="2825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18" dirty="0">
                <a:latin typeface="Calibri" panose="020F0502020204030204"/>
                <a:cs typeface="Calibri" panose="020F0502020204030204"/>
              </a:rPr>
              <a:t>Hukum</a:t>
            </a:r>
            <a:endParaRPr sz="2825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3144" y="3695251"/>
            <a:ext cx="1188719" cy="11967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74315" y="3688529"/>
            <a:ext cx="892884" cy="125326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6353" y="321996"/>
            <a:ext cx="9681882" cy="849193"/>
          </a:xfrm>
          <a:prstGeom prst="rect">
            <a:avLst/>
          </a:prstGeom>
        </p:spPr>
        <p:txBody>
          <a:bodyPr vert="horz" wrap="square" lIns="0" tIns="249223" rIns="0" bIns="0" rtlCol="0" anchor="ctr">
            <a:spAutoFit/>
          </a:bodyPr>
          <a:lstStyle/>
          <a:p>
            <a:pPr marL="2805430">
              <a:spcBef>
                <a:spcPts val="90"/>
              </a:spcBef>
            </a:pPr>
            <a:r>
              <a:rPr spc="-9" dirty="0"/>
              <a:t>ORANG</a:t>
            </a:r>
            <a:endParaRPr spc="-9" dirty="0"/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282030" y="1420009"/>
            <a:ext cx="894229" cy="12519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36109" y="1737449"/>
            <a:ext cx="6855199" cy="2450445"/>
          </a:xfrm>
          <a:prstGeom prst="rect">
            <a:avLst/>
          </a:prstGeom>
        </p:spPr>
        <p:txBody>
          <a:bodyPr vert="horz" wrap="square" lIns="0" tIns="96931" rIns="0" bIns="0" rtlCol="0">
            <a:spAutoFit/>
          </a:bodyPr>
          <a:lstStyle/>
          <a:p>
            <a:pPr marL="313055" indent="-302260">
              <a:spcBef>
                <a:spcPts val="765"/>
              </a:spcBef>
              <a:buFont typeface="Arial MT"/>
              <a:buChar char="•"/>
              <a:tabLst>
                <a:tab pos="313055" algn="l"/>
              </a:tabLst>
            </a:pPr>
            <a:r>
              <a:rPr sz="2825" dirty="0">
                <a:latin typeface="Calibri" panose="020F0502020204030204"/>
                <a:cs typeface="Calibri" panose="020F0502020204030204"/>
              </a:rPr>
              <a:t>Pasal</a:t>
            </a:r>
            <a:r>
              <a:rPr sz="2825" spc="-7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2</a:t>
            </a:r>
            <a:r>
              <a:rPr sz="2825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22" dirty="0">
                <a:latin typeface="Calibri" panose="020F0502020204030204"/>
                <a:cs typeface="Calibri" panose="020F0502020204030204"/>
              </a:rPr>
              <a:t>BW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313055" indent="-302260">
              <a:spcBef>
                <a:spcPts val="680"/>
              </a:spcBef>
              <a:buFont typeface="Arial MT"/>
              <a:buChar char="•"/>
              <a:tabLst>
                <a:tab pos="313055" algn="l"/>
              </a:tabLst>
            </a:pPr>
            <a:r>
              <a:rPr sz="2825" spc="-9" dirty="0">
                <a:latin typeface="Calibri" panose="020F0502020204030204"/>
                <a:cs typeface="Calibri" panose="020F0502020204030204"/>
              </a:rPr>
              <a:t>SEHINGGA: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313690" marR="4445">
              <a:lnSpc>
                <a:spcPct val="100000"/>
              </a:lnSpc>
              <a:spcBef>
                <a:spcPts val="685"/>
              </a:spcBef>
            </a:pPr>
            <a:r>
              <a:rPr sz="2825" dirty="0">
                <a:latin typeface="Calibri" panose="020F0502020204030204"/>
                <a:cs typeface="Calibri" panose="020F0502020204030204"/>
              </a:rPr>
              <a:t>Setiap</a:t>
            </a:r>
            <a:r>
              <a:rPr sz="2825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orang,</a:t>
            </a:r>
            <a:r>
              <a:rPr sz="2825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siapapun,</a:t>
            </a:r>
            <a:r>
              <a:rPr sz="2825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sejak</a:t>
            </a:r>
            <a:r>
              <a:rPr sz="2825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ia</a:t>
            </a:r>
            <a:r>
              <a:rPr sz="2825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menyandang </a:t>
            </a:r>
            <a:r>
              <a:rPr sz="2825" dirty="0">
                <a:latin typeface="Calibri" panose="020F0502020204030204"/>
                <a:cs typeface="Calibri" panose="020F0502020204030204"/>
              </a:rPr>
              <a:t>hak</a:t>
            </a:r>
            <a:r>
              <a:rPr sz="2825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dan</a:t>
            </a:r>
            <a:r>
              <a:rPr sz="2825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kewajiban,</a:t>
            </a:r>
            <a:r>
              <a:rPr sz="2825" spc="-53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mk</a:t>
            </a:r>
            <a:r>
              <a:rPr sz="2825" spc="-4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ia</a:t>
            </a:r>
            <a:r>
              <a:rPr sz="2825" spc="-53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tlh</a:t>
            </a:r>
            <a:r>
              <a:rPr sz="2825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dpt</a:t>
            </a:r>
            <a:r>
              <a:rPr sz="2825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dikatakan </a:t>
            </a:r>
            <a:r>
              <a:rPr sz="2825" dirty="0">
                <a:latin typeface="Calibri" panose="020F0502020204030204"/>
                <a:cs typeface="Calibri" panose="020F0502020204030204"/>
              </a:rPr>
              <a:t>sebagai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subyek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 hukum.</a:t>
            </a:r>
            <a:endParaRPr sz="2825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8620" y="5857538"/>
            <a:ext cx="580913" cy="597049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/>
          <p:nvPr/>
        </p:nvSpPr>
        <p:spPr>
          <a:xfrm>
            <a:off x="623392" y="980728"/>
            <a:ext cx="10873208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Perdata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pribadi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individu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perseorangan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sipil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Istilah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perdata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menunjukkan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sbg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unsur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luar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sektor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negara,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pemerintah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ID" sz="4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6115" y="703371"/>
            <a:ext cx="6959412" cy="209034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293495" marR="1100455" indent="1196975">
              <a:lnSpc>
                <a:spcPct val="120000"/>
              </a:lnSpc>
              <a:spcBef>
                <a:spcPts val="90"/>
              </a:spcBef>
            </a:pPr>
            <a:r>
              <a:rPr sz="2825" u="heavy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Subyek</a:t>
            </a:r>
            <a:r>
              <a:rPr sz="2825" u="heavy" spc="-115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825" u="heavy" spc="-9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Hukum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18" dirty="0">
                <a:latin typeface="Calibri" panose="020F0502020204030204"/>
                <a:cs typeface="Calibri" panose="020F0502020204030204"/>
              </a:rPr>
              <a:t>“Penyandang</a:t>
            </a:r>
            <a:r>
              <a:rPr sz="2825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hak</a:t>
            </a:r>
            <a:r>
              <a:rPr sz="2825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&amp;</a:t>
            </a:r>
            <a:r>
              <a:rPr sz="2825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kewajiban”</a:t>
            </a:r>
            <a:endParaRPr sz="2825" dirty="0">
              <a:latin typeface="Calibri" panose="020F0502020204030204"/>
              <a:cs typeface="Calibri" panose="020F0502020204030204"/>
            </a:endParaRPr>
          </a:p>
          <a:p>
            <a:pPr>
              <a:spcBef>
                <a:spcPts val="1295"/>
              </a:spcBef>
            </a:pPr>
            <a:endParaRPr sz="2825" dirty="0">
              <a:latin typeface="Calibri" panose="020F0502020204030204"/>
              <a:cs typeface="Calibri" panose="020F0502020204030204"/>
            </a:endParaRPr>
          </a:p>
          <a:p>
            <a:pPr marL="11430">
              <a:tabLst>
                <a:tab pos="3275965" algn="l"/>
              </a:tabLst>
            </a:pPr>
            <a:r>
              <a:rPr sz="2825" dirty="0">
                <a:latin typeface="Calibri" panose="020F0502020204030204"/>
                <a:cs typeface="Calibri" panose="020F0502020204030204"/>
              </a:rPr>
              <a:t>Mununtut</a:t>
            </a:r>
            <a:r>
              <a:rPr sz="2825" spc="-132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22" dirty="0">
                <a:latin typeface="Calibri" panose="020F0502020204030204"/>
                <a:cs typeface="Calibri" panose="020F0502020204030204"/>
              </a:rPr>
              <a:t>Hak</a:t>
            </a:r>
            <a:r>
              <a:rPr sz="2825" dirty="0">
                <a:latin typeface="Calibri" panose="020F0502020204030204"/>
                <a:cs typeface="Calibri" panose="020F0502020204030204"/>
              </a:rPr>
              <a:t>	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Melaksanakan</a:t>
            </a:r>
            <a:r>
              <a:rPr sz="2825" spc="-7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Kewajiban</a:t>
            </a:r>
            <a:endParaRPr sz="2825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78941" y="1722579"/>
            <a:ext cx="3783106" cy="594472"/>
          </a:xfrm>
          <a:custGeom>
            <a:avLst/>
            <a:gdLst/>
            <a:ahLst/>
            <a:cxnLst/>
            <a:rect l="l" t="t" r="r" b="b"/>
            <a:pathLst>
              <a:path w="4287520" h="673735">
                <a:moveTo>
                  <a:pt x="4287012" y="649224"/>
                </a:moveTo>
                <a:lnTo>
                  <a:pt x="4219956" y="576072"/>
                </a:lnTo>
                <a:lnTo>
                  <a:pt x="4218432" y="573024"/>
                </a:lnTo>
                <a:lnTo>
                  <a:pt x="4213860" y="573024"/>
                </a:lnTo>
                <a:lnTo>
                  <a:pt x="4210812" y="576072"/>
                </a:lnTo>
                <a:lnTo>
                  <a:pt x="4207764" y="577596"/>
                </a:lnTo>
                <a:lnTo>
                  <a:pt x="4207764" y="582168"/>
                </a:lnTo>
                <a:lnTo>
                  <a:pt x="4210812" y="583692"/>
                </a:lnTo>
                <a:lnTo>
                  <a:pt x="4254398" y="631748"/>
                </a:lnTo>
                <a:lnTo>
                  <a:pt x="2217420" y="0"/>
                </a:lnTo>
                <a:lnTo>
                  <a:pt x="2215134" y="6096"/>
                </a:lnTo>
                <a:lnTo>
                  <a:pt x="2212848" y="0"/>
                </a:lnTo>
                <a:lnTo>
                  <a:pt x="33121" y="632040"/>
                </a:lnTo>
                <a:lnTo>
                  <a:pt x="77724" y="585216"/>
                </a:lnTo>
                <a:lnTo>
                  <a:pt x="80772" y="583692"/>
                </a:lnTo>
                <a:lnTo>
                  <a:pt x="80772" y="579120"/>
                </a:lnTo>
                <a:lnTo>
                  <a:pt x="77724" y="576072"/>
                </a:lnTo>
                <a:lnTo>
                  <a:pt x="74676" y="574548"/>
                </a:lnTo>
                <a:lnTo>
                  <a:pt x="71628" y="574548"/>
                </a:lnTo>
                <a:lnTo>
                  <a:pt x="68580" y="577596"/>
                </a:lnTo>
                <a:lnTo>
                  <a:pt x="0" y="649224"/>
                </a:lnTo>
                <a:lnTo>
                  <a:pt x="10668" y="651891"/>
                </a:lnTo>
                <a:lnTo>
                  <a:pt x="97536" y="673608"/>
                </a:lnTo>
                <a:lnTo>
                  <a:pt x="100584" y="673608"/>
                </a:lnTo>
                <a:lnTo>
                  <a:pt x="103632" y="672084"/>
                </a:lnTo>
                <a:lnTo>
                  <a:pt x="105156" y="667512"/>
                </a:lnTo>
                <a:lnTo>
                  <a:pt x="105156" y="664464"/>
                </a:lnTo>
                <a:lnTo>
                  <a:pt x="103632" y="661416"/>
                </a:lnTo>
                <a:lnTo>
                  <a:pt x="100584" y="659892"/>
                </a:lnTo>
                <a:lnTo>
                  <a:pt x="37299" y="644347"/>
                </a:lnTo>
                <a:lnTo>
                  <a:pt x="2215057" y="12877"/>
                </a:lnTo>
                <a:lnTo>
                  <a:pt x="4250791" y="643775"/>
                </a:lnTo>
                <a:lnTo>
                  <a:pt x="4187952" y="658368"/>
                </a:lnTo>
                <a:lnTo>
                  <a:pt x="4184904" y="659892"/>
                </a:lnTo>
                <a:lnTo>
                  <a:pt x="4181856" y="662940"/>
                </a:lnTo>
                <a:lnTo>
                  <a:pt x="4183380" y="665988"/>
                </a:lnTo>
                <a:lnTo>
                  <a:pt x="4183380" y="669036"/>
                </a:lnTo>
                <a:lnTo>
                  <a:pt x="4186428" y="672084"/>
                </a:lnTo>
                <a:lnTo>
                  <a:pt x="4191000" y="670560"/>
                </a:lnTo>
                <a:lnTo>
                  <a:pt x="4276344" y="651586"/>
                </a:lnTo>
                <a:lnTo>
                  <a:pt x="4287012" y="649224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 sz="1590"/>
          </a:p>
        </p:txBody>
      </p:sp>
      <p:grpSp>
        <p:nvGrpSpPr>
          <p:cNvPr id="5" name="object 5"/>
          <p:cNvGrpSpPr/>
          <p:nvPr/>
        </p:nvGrpSpPr>
        <p:grpSpPr>
          <a:xfrm>
            <a:off x="3883959" y="2862879"/>
            <a:ext cx="4237504" cy="566457"/>
            <a:chOff x="2522219" y="3244595"/>
            <a:chExt cx="4802505" cy="641985"/>
          </a:xfrm>
        </p:grpSpPr>
        <p:sp>
          <p:nvSpPr>
            <p:cNvPr id="6" name="object 6"/>
            <p:cNvSpPr/>
            <p:nvPr/>
          </p:nvSpPr>
          <p:spPr>
            <a:xfrm>
              <a:off x="2522220" y="3244595"/>
              <a:ext cx="4802505" cy="579120"/>
            </a:xfrm>
            <a:custGeom>
              <a:avLst/>
              <a:gdLst/>
              <a:ahLst/>
              <a:cxnLst/>
              <a:rect l="l" t="t" r="r" b="b"/>
              <a:pathLst>
                <a:path w="4802505" h="579120">
                  <a:moveTo>
                    <a:pt x="4802124" y="0"/>
                  </a:moveTo>
                  <a:lnTo>
                    <a:pt x="4788408" y="0"/>
                  </a:lnTo>
                  <a:lnTo>
                    <a:pt x="4786896" y="565404"/>
                  </a:lnTo>
                  <a:lnTo>
                    <a:pt x="12204" y="563892"/>
                  </a:lnTo>
                  <a:lnTo>
                    <a:pt x="13716" y="0"/>
                  </a:lnTo>
                  <a:lnTo>
                    <a:pt x="1524" y="0"/>
                  </a:lnTo>
                  <a:lnTo>
                    <a:pt x="0" y="571500"/>
                  </a:lnTo>
                  <a:lnTo>
                    <a:pt x="7620" y="571500"/>
                  </a:lnTo>
                  <a:lnTo>
                    <a:pt x="7620" y="577596"/>
                  </a:lnTo>
                  <a:lnTo>
                    <a:pt x="4792980" y="579120"/>
                  </a:lnTo>
                  <a:lnTo>
                    <a:pt x="4792980" y="571500"/>
                  </a:lnTo>
                  <a:lnTo>
                    <a:pt x="4800600" y="571500"/>
                  </a:lnTo>
                  <a:lnTo>
                    <a:pt x="4802124" y="0"/>
                  </a:lnTo>
                  <a:close/>
                </a:path>
              </a:pathLst>
            </a:custGeom>
            <a:solidFill>
              <a:srgbClr val="497EBA"/>
            </a:solidFill>
          </p:spPr>
          <p:txBody>
            <a:bodyPr wrap="square" lIns="0" tIns="0" rIns="0" bIns="0" rtlCol="0"/>
            <a:lstStyle/>
            <a:p>
              <a:endParaRPr sz="1590"/>
            </a:p>
          </p:txBody>
        </p:sp>
        <p:sp>
          <p:nvSpPr>
            <p:cNvPr id="7" name="object 7"/>
            <p:cNvSpPr/>
            <p:nvPr/>
          </p:nvSpPr>
          <p:spPr>
            <a:xfrm>
              <a:off x="4815839" y="3816095"/>
              <a:ext cx="571500" cy="70485"/>
            </a:xfrm>
            <a:custGeom>
              <a:avLst/>
              <a:gdLst/>
              <a:ahLst/>
              <a:cxnLst/>
              <a:rect l="l" t="t" r="r" b="b"/>
              <a:pathLst>
                <a:path w="571500" h="70485">
                  <a:moveTo>
                    <a:pt x="571499" y="70103"/>
                  </a:moveTo>
                  <a:lnTo>
                    <a:pt x="571499" y="0"/>
                  </a:lnTo>
                  <a:lnTo>
                    <a:pt x="0" y="0"/>
                  </a:lnTo>
                  <a:lnTo>
                    <a:pt x="0" y="70103"/>
                  </a:lnTo>
                  <a:lnTo>
                    <a:pt x="571499" y="70103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 sz="1590"/>
            </a:p>
          </p:txBody>
        </p:sp>
        <p:sp>
          <p:nvSpPr>
            <p:cNvPr id="8" name="object 8"/>
            <p:cNvSpPr/>
            <p:nvPr/>
          </p:nvSpPr>
          <p:spPr>
            <a:xfrm>
              <a:off x="4803647" y="3802379"/>
              <a:ext cx="596265" cy="83820"/>
            </a:xfrm>
            <a:custGeom>
              <a:avLst/>
              <a:gdLst/>
              <a:ahLst/>
              <a:cxnLst/>
              <a:rect l="l" t="t" r="r" b="b"/>
              <a:pathLst>
                <a:path w="596264" h="83820">
                  <a:moveTo>
                    <a:pt x="595883" y="83819"/>
                  </a:moveTo>
                  <a:lnTo>
                    <a:pt x="595883" y="0"/>
                  </a:lnTo>
                  <a:lnTo>
                    <a:pt x="0" y="0"/>
                  </a:lnTo>
                  <a:lnTo>
                    <a:pt x="0" y="83819"/>
                  </a:lnTo>
                  <a:lnTo>
                    <a:pt x="12191" y="83819"/>
                  </a:lnTo>
                  <a:lnTo>
                    <a:pt x="12191" y="25907"/>
                  </a:lnTo>
                  <a:lnTo>
                    <a:pt x="24383" y="13715"/>
                  </a:lnTo>
                  <a:lnTo>
                    <a:pt x="24383" y="25907"/>
                  </a:lnTo>
                  <a:lnTo>
                    <a:pt x="571499" y="25907"/>
                  </a:lnTo>
                  <a:lnTo>
                    <a:pt x="571499" y="13715"/>
                  </a:lnTo>
                  <a:lnTo>
                    <a:pt x="583691" y="25907"/>
                  </a:lnTo>
                  <a:lnTo>
                    <a:pt x="583691" y="83819"/>
                  </a:lnTo>
                  <a:lnTo>
                    <a:pt x="595883" y="83819"/>
                  </a:lnTo>
                  <a:close/>
                </a:path>
                <a:path w="596264" h="83820">
                  <a:moveTo>
                    <a:pt x="24383" y="25907"/>
                  </a:moveTo>
                  <a:lnTo>
                    <a:pt x="24383" y="13715"/>
                  </a:lnTo>
                  <a:lnTo>
                    <a:pt x="12191" y="25907"/>
                  </a:lnTo>
                  <a:lnTo>
                    <a:pt x="24383" y="25907"/>
                  </a:lnTo>
                  <a:close/>
                </a:path>
                <a:path w="596264" h="83820">
                  <a:moveTo>
                    <a:pt x="24383" y="83819"/>
                  </a:moveTo>
                  <a:lnTo>
                    <a:pt x="24383" y="25907"/>
                  </a:lnTo>
                  <a:lnTo>
                    <a:pt x="12191" y="25907"/>
                  </a:lnTo>
                  <a:lnTo>
                    <a:pt x="12191" y="83819"/>
                  </a:lnTo>
                  <a:lnTo>
                    <a:pt x="24383" y="83819"/>
                  </a:lnTo>
                  <a:close/>
                </a:path>
                <a:path w="596264" h="83820">
                  <a:moveTo>
                    <a:pt x="583691" y="25907"/>
                  </a:moveTo>
                  <a:lnTo>
                    <a:pt x="571499" y="13715"/>
                  </a:lnTo>
                  <a:lnTo>
                    <a:pt x="571499" y="25907"/>
                  </a:lnTo>
                  <a:lnTo>
                    <a:pt x="583691" y="25907"/>
                  </a:lnTo>
                  <a:close/>
                </a:path>
                <a:path w="596264" h="83820">
                  <a:moveTo>
                    <a:pt x="583691" y="83819"/>
                  </a:moveTo>
                  <a:lnTo>
                    <a:pt x="583691" y="25907"/>
                  </a:lnTo>
                  <a:lnTo>
                    <a:pt x="571499" y="25907"/>
                  </a:lnTo>
                  <a:lnTo>
                    <a:pt x="571499" y="83819"/>
                  </a:lnTo>
                  <a:lnTo>
                    <a:pt x="583691" y="83819"/>
                  </a:lnTo>
                  <a:close/>
                </a:path>
              </a:pathLst>
            </a:custGeom>
            <a:solidFill>
              <a:srgbClr val="375D89"/>
            </a:solidFill>
          </p:spPr>
          <p:txBody>
            <a:bodyPr wrap="square" lIns="0" tIns="0" rIns="0" bIns="0" rtlCol="0"/>
            <a:lstStyle/>
            <a:p>
              <a:endParaRPr sz="159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304402" y="3885750"/>
            <a:ext cx="3609974" cy="148184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270" algn="ctr">
              <a:spcBef>
                <a:spcPts val="90"/>
              </a:spcBef>
            </a:pPr>
            <a:r>
              <a:rPr sz="2825" spc="-9" dirty="0">
                <a:latin typeface="Calibri" panose="020F0502020204030204"/>
                <a:cs typeface="Calibri" panose="020F0502020204030204"/>
              </a:rPr>
              <a:t>PERBUATAN</a:t>
            </a:r>
            <a:r>
              <a:rPr sz="2825" spc="-11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HUKUM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>
              <a:spcBef>
                <a:spcPts val="1295"/>
              </a:spcBef>
            </a:pPr>
            <a:endParaRPr sz="2825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ct val="100000"/>
              </a:lnSpc>
            </a:pPr>
            <a:r>
              <a:rPr sz="2825" spc="-9" dirty="0">
                <a:latin typeface="Calibri" panose="020F0502020204030204"/>
                <a:cs typeface="Calibri" panose="020F0502020204030204"/>
              </a:rPr>
              <a:t>Dibutuhkan</a:t>
            </a:r>
            <a:r>
              <a:rPr sz="2825" spc="-7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u="heavy" spc="-9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KECAKAPAN</a:t>
            </a:r>
            <a:endParaRPr sz="2825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228620" y="5857538"/>
            <a:ext cx="580912" cy="59704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5615940" y="3429000"/>
            <a:ext cx="1086971" cy="581025"/>
            <a:chOff x="4485132" y="3886199"/>
            <a:chExt cx="1231900" cy="658495"/>
          </a:xfrm>
        </p:grpSpPr>
        <p:sp>
          <p:nvSpPr>
            <p:cNvPr id="12" name="object 12"/>
            <p:cNvSpPr/>
            <p:nvPr/>
          </p:nvSpPr>
          <p:spPr>
            <a:xfrm>
              <a:off x="4529327" y="3886199"/>
              <a:ext cx="1143000" cy="643255"/>
            </a:xfrm>
            <a:custGeom>
              <a:avLst/>
              <a:gdLst/>
              <a:ahLst/>
              <a:cxnLst/>
              <a:rect l="l" t="t" r="r" b="b"/>
              <a:pathLst>
                <a:path w="1143000" h="643254">
                  <a:moveTo>
                    <a:pt x="1142999" y="286511"/>
                  </a:moveTo>
                  <a:lnTo>
                    <a:pt x="858011" y="286511"/>
                  </a:lnTo>
                  <a:lnTo>
                    <a:pt x="858011" y="0"/>
                  </a:lnTo>
                  <a:lnTo>
                    <a:pt x="286511" y="0"/>
                  </a:lnTo>
                  <a:lnTo>
                    <a:pt x="286511" y="286511"/>
                  </a:lnTo>
                  <a:lnTo>
                    <a:pt x="0" y="286511"/>
                  </a:lnTo>
                  <a:lnTo>
                    <a:pt x="571499" y="643127"/>
                  </a:lnTo>
                  <a:lnTo>
                    <a:pt x="1142999" y="286511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 sz="159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485132" y="3886199"/>
              <a:ext cx="1231900" cy="658495"/>
            </a:xfrm>
            <a:custGeom>
              <a:avLst/>
              <a:gdLst/>
              <a:ahLst/>
              <a:cxnLst/>
              <a:rect l="l" t="t" r="r" b="b"/>
              <a:pathLst>
                <a:path w="1231900" h="658495">
                  <a:moveTo>
                    <a:pt x="330707" y="274319"/>
                  </a:moveTo>
                  <a:lnTo>
                    <a:pt x="0" y="274319"/>
                  </a:lnTo>
                  <a:lnTo>
                    <a:pt x="44195" y="301887"/>
                  </a:lnTo>
                  <a:lnTo>
                    <a:pt x="44195" y="298703"/>
                  </a:lnTo>
                  <a:lnTo>
                    <a:pt x="51815" y="275843"/>
                  </a:lnTo>
                  <a:lnTo>
                    <a:pt x="88450" y="298703"/>
                  </a:lnTo>
                  <a:lnTo>
                    <a:pt x="318515" y="298703"/>
                  </a:lnTo>
                  <a:lnTo>
                    <a:pt x="318515" y="286511"/>
                  </a:lnTo>
                  <a:lnTo>
                    <a:pt x="330707" y="274319"/>
                  </a:lnTo>
                  <a:close/>
                </a:path>
                <a:path w="1231900" h="658495">
                  <a:moveTo>
                    <a:pt x="88450" y="298703"/>
                  </a:moveTo>
                  <a:lnTo>
                    <a:pt x="51815" y="275843"/>
                  </a:lnTo>
                  <a:lnTo>
                    <a:pt x="44195" y="298703"/>
                  </a:lnTo>
                  <a:lnTo>
                    <a:pt x="88450" y="298703"/>
                  </a:lnTo>
                  <a:close/>
                </a:path>
                <a:path w="1231900" h="658495">
                  <a:moveTo>
                    <a:pt x="616457" y="628180"/>
                  </a:moveTo>
                  <a:lnTo>
                    <a:pt x="88450" y="298703"/>
                  </a:lnTo>
                  <a:lnTo>
                    <a:pt x="44195" y="298703"/>
                  </a:lnTo>
                  <a:lnTo>
                    <a:pt x="44195" y="301887"/>
                  </a:lnTo>
                  <a:lnTo>
                    <a:pt x="609599" y="654565"/>
                  </a:lnTo>
                  <a:lnTo>
                    <a:pt x="609599" y="632459"/>
                  </a:lnTo>
                  <a:lnTo>
                    <a:pt x="616457" y="628180"/>
                  </a:lnTo>
                  <a:close/>
                </a:path>
                <a:path w="1231900" h="658495">
                  <a:moveTo>
                    <a:pt x="342899" y="298703"/>
                  </a:moveTo>
                  <a:lnTo>
                    <a:pt x="342899" y="0"/>
                  </a:lnTo>
                  <a:lnTo>
                    <a:pt x="318515" y="0"/>
                  </a:lnTo>
                  <a:lnTo>
                    <a:pt x="318515" y="274319"/>
                  </a:lnTo>
                  <a:lnTo>
                    <a:pt x="330707" y="274319"/>
                  </a:lnTo>
                  <a:lnTo>
                    <a:pt x="330707" y="298703"/>
                  </a:lnTo>
                  <a:lnTo>
                    <a:pt x="342899" y="298703"/>
                  </a:lnTo>
                  <a:close/>
                </a:path>
                <a:path w="1231900" h="658495">
                  <a:moveTo>
                    <a:pt x="330707" y="298703"/>
                  </a:moveTo>
                  <a:lnTo>
                    <a:pt x="330707" y="274319"/>
                  </a:lnTo>
                  <a:lnTo>
                    <a:pt x="318515" y="286511"/>
                  </a:lnTo>
                  <a:lnTo>
                    <a:pt x="318515" y="298703"/>
                  </a:lnTo>
                  <a:lnTo>
                    <a:pt x="330707" y="298703"/>
                  </a:lnTo>
                  <a:close/>
                </a:path>
                <a:path w="1231900" h="658495">
                  <a:moveTo>
                    <a:pt x="623315" y="632459"/>
                  </a:moveTo>
                  <a:lnTo>
                    <a:pt x="616457" y="628180"/>
                  </a:lnTo>
                  <a:lnTo>
                    <a:pt x="609599" y="632459"/>
                  </a:lnTo>
                  <a:lnTo>
                    <a:pt x="623315" y="632459"/>
                  </a:lnTo>
                  <a:close/>
                </a:path>
                <a:path w="1231900" h="658495">
                  <a:moveTo>
                    <a:pt x="623315" y="653614"/>
                  </a:moveTo>
                  <a:lnTo>
                    <a:pt x="623315" y="632459"/>
                  </a:lnTo>
                  <a:lnTo>
                    <a:pt x="609599" y="632459"/>
                  </a:lnTo>
                  <a:lnTo>
                    <a:pt x="609599" y="654565"/>
                  </a:lnTo>
                  <a:lnTo>
                    <a:pt x="615695" y="658367"/>
                  </a:lnTo>
                  <a:lnTo>
                    <a:pt x="623315" y="653614"/>
                  </a:lnTo>
                  <a:close/>
                </a:path>
                <a:path w="1231900" h="658495">
                  <a:moveTo>
                    <a:pt x="1187195" y="301887"/>
                  </a:moveTo>
                  <a:lnTo>
                    <a:pt x="1187195" y="298703"/>
                  </a:lnTo>
                  <a:lnTo>
                    <a:pt x="1144465" y="298703"/>
                  </a:lnTo>
                  <a:lnTo>
                    <a:pt x="616457" y="628180"/>
                  </a:lnTo>
                  <a:lnTo>
                    <a:pt x="623315" y="632459"/>
                  </a:lnTo>
                  <a:lnTo>
                    <a:pt x="623315" y="653614"/>
                  </a:lnTo>
                  <a:lnTo>
                    <a:pt x="1187195" y="301887"/>
                  </a:lnTo>
                  <a:close/>
                </a:path>
                <a:path w="1231900" h="658495">
                  <a:moveTo>
                    <a:pt x="914399" y="274319"/>
                  </a:moveTo>
                  <a:lnTo>
                    <a:pt x="914399" y="0"/>
                  </a:lnTo>
                  <a:lnTo>
                    <a:pt x="890015" y="0"/>
                  </a:lnTo>
                  <a:lnTo>
                    <a:pt x="890015" y="298703"/>
                  </a:lnTo>
                  <a:lnTo>
                    <a:pt x="902207" y="298703"/>
                  </a:lnTo>
                  <a:lnTo>
                    <a:pt x="902207" y="274319"/>
                  </a:lnTo>
                  <a:lnTo>
                    <a:pt x="914399" y="274319"/>
                  </a:lnTo>
                  <a:close/>
                </a:path>
                <a:path w="1231900" h="658495">
                  <a:moveTo>
                    <a:pt x="1231391" y="274319"/>
                  </a:moveTo>
                  <a:lnTo>
                    <a:pt x="902207" y="274319"/>
                  </a:lnTo>
                  <a:lnTo>
                    <a:pt x="914399" y="286511"/>
                  </a:lnTo>
                  <a:lnTo>
                    <a:pt x="914399" y="298703"/>
                  </a:lnTo>
                  <a:lnTo>
                    <a:pt x="1144465" y="298703"/>
                  </a:lnTo>
                  <a:lnTo>
                    <a:pt x="1181099" y="275843"/>
                  </a:lnTo>
                  <a:lnTo>
                    <a:pt x="1187195" y="298703"/>
                  </a:lnTo>
                  <a:lnTo>
                    <a:pt x="1187195" y="301887"/>
                  </a:lnTo>
                  <a:lnTo>
                    <a:pt x="1231391" y="274319"/>
                  </a:lnTo>
                  <a:close/>
                </a:path>
                <a:path w="1231900" h="658495">
                  <a:moveTo>
                    <a:pt x="914399" y="298703"/>
                  </a:moveTo>
                  <a:lnTo>
                    <a:pt x="914399" y="286511"/>
                  </a:lnTo>
                  <a:lnTo>
                    <a:pt x="902207" y="274319"/>
                  </a:lnTo>
                  <a:lnTo>
                    <a:pt x="902207" y="298703"/>
                  </a:lnTo>
                  <a:lnTo>
                    <a:pt x="914399" y="298703"/>
                  </a:lnTo>
                  <a:close/>
                </a:path>
                <a:path w="1231900" h="658495">
                  <a:moveTo>
                    <a:pt x="1187195" y="298703"/>
                  </a:moveTo>
                  <a:lnTo>
                    <a:pt x="1181099" y="275843"/>
                  </a:lnTo>
                  <a:lnTo>
                    <a:pt x="1144465" y="298703"/>
                  </a:lnTo>
                  <a:lnTo>
                    <a:pt x="1187195" y="298703"/>
                  </a:lnTo>
                  <a:close/>
                </a:path>
              </a:pathLst>
            </a:custGeom>
            <a:solidFill>
              <a:srgbClr val="375D89"/>
            </a:solidFill>
          </p:spPr>
          <p:txBody>
            <a:bodyPr wrap="square" lIns="0" tIns="0" rIns="0" bIns="0" rtlCol="0"/>
            <a:lstStyle/>
            <a:p>
              <a:endParaRPr sz="1590"/>
            </a:p>
          </p:txBody>
        </p:sp>
      </p:grpSp>
      <p:sp>
        <p:nvSpPr>
          <p:cNvPr id="14" name="object 14"/>
          <p:cNvSpPr/>
          <p:nvPr/>
        </p:nvSpPr>
        <p:spPr>
          <a:xfrm>
            <a:off x="6113481" y="4375673"/>
            <a:ext cx="91887" cy="441512"/>
          </a:xfrm>
          <a:custGeom>
            <a:avLst/>
            <a:gdLst/>
            <a:ahLst/>
            <a:cxnLst/>
            <a:rect l="l" t="t" r="r" b="b"/>
            <a:pathLst>
              <a:path w="104139" h="500379">
                <a:moveTo>
                  <a:pt x="51144" y="475591"/>
                </a:moveTo>
                <a:lnTo>
                  <a:pt x="12192" y="408432"/>
                </a:lnTo>
                <a:lnTo>
                  <a:pt x="10668" y="405384"/>
                </a:lnTo>
                <a:lnTo>
                  <a:pt x="7620" y="403860"/>
                </a:lnTo>
                <a:lnTo>
                  <a:pt x="1524" y="406908"/>
                </a:lnTo>
                <a:lnTo>
                  <a:pt x="0" y="411480"/>
                </a:lnTo>
                <a:lnTo>
                  <a:pt x="1524" y="414528"/>
                </a:lnTo>
                <a:lnTo>
                  <a:pt x="45720" y="489527"/>
                </a:lnTo>
                <a:lnTo>
                  <a:pt x="45720" y="484632"/>
                </a:lnTo>
                <a:lnTo>
                  <a:pt x="51144" y="475591"/>
                </a:lnTo>
                <a:close/>
              </a:path>
              <a:path w="104139" h="500379">
                <a:moveTo>
                  <a:pt x="59436" y="0"/>
                </a:moveTo>
                <a:lnTo>
                  <a:pt x="47244" y="0"/>
                </a:lnTo>
                <a:lnTo>
                  <a:pt x="45720" y="487680"/>
                </a:lnTo>
                <a:lnTo>
                  <a:pt x="45720" y="466238"/>
                </a:lnTo>
                <a:lnTo>
                  <a:pt x="51144" y="475591"/>
                </a:lnTo>
                <a:lnTo>
                  <a:pt x="57912" y="464312"/>
                </a:lnTo>
                <a:lnTo>
                  <a:pt x="57912" y="487680"/>
                </a:lnTo>
                <a:lnTo>
                  <a:pt x="59436" y="0"/>
                </a:lnTo>
                <a:close/>
              </a:path>
              <a:path w="104139" h="500379">
                <a:moveTo>
                  <a:pt x="56388" y="484632"/>
                </a:moveTo>
                <a:lnTo>
                  <a:pt x="51144" y="475591"/>
                </a:lnTo>
                <a:lnTo>
                  <a:pt x="45720" y="484632"/>
                </a:lnTo>
                <a:lnTo>
                  <a:pt x="56388" y="484632"/>
                </a:lnTo>
                <a:close/>
              </a:path>
              <a:path w="104139" h="500379">
                <a:moveTo>
                  <a:pt x="56388" y="487680"/>
                </a:moveTo>
                <a:lnTo>
                  <a:pt x="56388" y="484632"/>
                </a:lnTo>
                <a:lnTo>
                  <a:pt x="45720" y="484632"/>
                </a:lnTo>
                <a:lnTo>
                  <a:pt x="45720" y="487680"/>
                </a:lnTo>
                <a:lnTo>
                  <a:pt x="56388" y="487680"/>
                </a:lnTo>
                <a:close/>
              </a:path>
              <a:path w="104139" h="500379">
                <a:moveTo>
                  <a:pt x="57912" y="489527"/>
                </a:moveTo>
                <a:lnTo>
                  <a:pt x="57912" y="487680"/>
                </a:lnTo>
                <a:lnTo>
                  <a:pt x="45720" y="487680"/>
                </a:lnTo>
                <a:lnTo>
                  <a:pt x="45720" y="489527"/>
                </a:lnTo>
                <a:lnTo>
                  <a:pt x="51816" y="499872"/>
                </a:lnTo>
                <a:lnTo>
                  <a:pt x="57912" y="489527"/>
                </a:lnTo>
                <a:close/>
              </a:path>
              <a:path w="104139" h="500379">
                <a:moveTo>
                  <a:pt x="103632" y="411480"/>
                </a:moveTo>
                <a:lnTo>
                  <a:pt x="102108" y="408432"/>
                </a:lnTo>
                <a:lnTo>
                  <a:pt x="99060" y="405384"/>
                </a:lnTo>
                <a:lnTo>
                  <a:pt x="96012" y="403860"/>
                </a:lnTo>
                <a:lnTo>
                  <a:pt x="92964" y="405384"/>
                </a:lnTo>
                <a:lnTo>
                  <a:pt x="91440" y="408432"/>
                </a:lnTo>
                <a:lnTo>
                  <a:pt x="51144" y="475591"/>
                </a:lnTo>
                <a:lnTo>
                  <a:pt x="56388" y="484632"/>
                </a:lnTo>
                <a:lnTo>
                  <a:pt x="56388" y="487680"/>
                </a:lnTo>
                <a:lnTo>
                  <a:pt x="57912" y="487680"/>
                </a:lnTo>
                <a:lnTo>
                  <a:pt x="57912" y="489527"/>
                </a:lnTo>
                <a:lnTo>
                  <a:pt x="102108" y="414528"/>
                </a:lnTo>
                <a:lnTo>
                  <a:pt x="103632" y="411480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/>
          <a:lstStyle/>
          <a:p>
            <a:endParaRPr sz="1590"/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1876" y="3428999"/>
            <a:ext cx="8068235" cy="3025588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4005" y="3428999"/>
                </a:moveTo>
                <a:lnTo>
                  <a:pt x="9144005" y="0"/>
                </a:lnTo>
                <a:lnTo>
                  <a:pt x="0" y="0"/>
                </a:lnTo>
                <a:lnTo>
                  <a:pt x="0" y="3428999"/>
                </a:lnTo>
                <a:lnTo>
                  <a:pt x="9144005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90"/>
          </a:p>
        </p:txBody>
      </p:sp>
      <p:sp>
        <p:nvSpPr>
          <p:cNvPr id="3" name="object 3"/>
          <p:cNvSpPr txBox="1"/>
          <p:nvPr/>
        </p:nvSpPr>
        <p:spPr>
          <a:xfrm>
            <a:off x="2536109" y="640163"/>
            <a:ext cx="7036734" cy="3844031"/>
          </a:xfrm>
          <a:prstGeom prst="rect">
            <a:avLst/>
          </a:prstGeom>
        </p:spPr>
        <p:txBody>
          <a:bodyPr vert="horz" wrap="square" lIns="0" tIns="96931" rIns="0" bIns="0" rtlCol="0">
            <a:spAutoFit/>
          </a:bodyPr>
          <a:lstStyle/>
          <a:p>
            <a:pPr marL="313055" indent="-302260">
              <a:spcBef>
                <a:spcPts val="765"/>
              </a:spcBef>
              <a:buFont typeface="Arial MT"/>
              <a:buChar char="•"/>
              <a:tabLst>
                <a:tab pos="313055" algn="l"/>
              </a:tabLst>
            </a:pPr>
            <a:r>
              <a:rPr sz="2825" spc="-9" dirty="0">
                <a:latin typeface="Calibri" panose="020F0502020204030204"/>
                <a:cs typeface="Calibri" panose="020F0502020204030204"/>
              </a:rPr>
              <a:t>SEHINGGA: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313055" marR="4445">
              <a:spcBef>
                <a:spcPts val="680"/>
              </a:spcBef>
            </a:pPr>
            <a:r>
              <a:rPr sz="2825" dirty="0">
                <a:latin typeface="Calibri" panose="020F0502020204030204"/>
                <a:cs typeface="Calibri" panose="020F0502020204030204"/>
              </a:rPr>
              <a:t>Setiap</a:t>
            </a:r>
            <a:r>
              <a:rPr sz="2825" spc="-10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orang,</a:t>
            </a:r>
            <a:r>
              <a:rPr sz="2825" spc="-93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kapanpun,</a:t>
            </a:r>
            <a:r>
              <a:rPr sz="2825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dapat</a:t>
            </a:r>
            <a:r>
              <a:rPr sz="2825" spc="-7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memiliki</a:t>
            </a:r>
            <a:r>
              <a:rPr sz="2825" spc="-8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hak</a:t>
            </a:r>
            <a:r>
              <a:rPr sz="2825" spc="-88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44" dirty="0">
                <a:latin typeface="Calibri" panose="020F0502020204030204"/>
                <a:cs typeface="Calibri" panose="020F0502020204030204"/>
              </a:rPr>
              <a:t>&amp;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kewajiban</a:t>
            </a:r>
            <a:r>
              <a:rPr sz="2825" spc="2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(</a:t>
            </a:r>
            <a:r>
              <a:rPr sz="2825" spc="3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setiap</a:t>
            </a:r>
            <a:r>
              <a:rPr sz="2825" spc="18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orang</a:t>
            </a:r>
            <a:r>
              <a:rPr sz="2825" spc="13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dpt</a:t>
            </a:r>
            <a:r>
              <a:rPr sz="2825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berwenang</a:t>
            </a:r>
            <a:r>
              <a:rPr sz="2825" spc="-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75" dirty="0">
                <a:latin typeface="Calibri" panose="020F0502020204030204"/>
                <a:cs typeface="Calibri" panose="020F0502020204030204"/>
              </a:rPr>
              <a:t>/ </a:t>
            </a:r>
            <a:r>
              <a:rPr sz="2825" i="1" dirty="0">
                <a:latin typeface="Calibri" panose="020F0502020204030204"/>
                <a:cs typeface="Calibri" panose="020F0502020204030204"/>
              </a:rPr>
              <a:t>Bevoegd</a:t>
            </a:r>
            <a:r>
              <a:rPr sz="2825" i="1" spc="23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31" dirty="0">
                <a:latin typeface="Calibri" panose="020F0502020204030204"/>
                <a:cs typeface="Calibri" panose="020F0502020204030204"/>
              </a:rPr>
              <a:t>).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110490" algn="ctr">
              <a:spcBef>
                <a:spcPts val="675"/>
              </a:spcBef>
            </a:pPr>
            <a:r>
              <a:rPr sz="2825" spc="-18" dirty="0">
                <a:latin typeface="Calibri" panose="020F0502020204030204"/>
                <a:cs typeface="Calibri" panose="020F0502020204030204"/>
              </a:rPr>
              <a:t>TAPI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313690" marR="58420">
              <a:lnSpc>
                <a:spcPct val="100000"/>
              </a:lnSpc>
              <a:spcBef>
                <a:spcPts val="685"/>
              </a:spcBef>
            </a:pPr>
            <a:r>
              <a:rPr sz="2825" dirty="0">
                <a:latin typeface="Calibri" panose="020F0502020204030204"/>
                <a:cs typeface="Calibri" panose="020F0502020204030204"/>
              </a:rPr>
              <a:t>Tidak</a:t>
            </a:r>
            <a:r>
              <a:rPr sz="2825" spc="-8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setiap</a:t>
            </a:r>
            <a:r>
              <a:rPr sz="2825" spc="-8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orang</a:t>
            </a:r>
            <a:r>
              <a:rPr sz="2825" spc="-8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mampu</a:t>
            </a:r>
            <a:r>
              <a:rPr sz="2825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melakukan perbuatan</a:t>
            </a:r>
            <a:r>
              <a:rPr sz="2825" dirty="0">
                <a:latin typeface="Calibri" panose="020F0502020204030204"/>
                <a:cs typeface="Calibri" panose="020F0502020204030204"/>
              </a:rPr>
              <a:t> hukum</a:t>
            </a:r>
            <a:r>
              <a:rPr sz="2825" spc="18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(</a:t>
            </a:r>
            <a:r>
              <a:rPr sz="2825" spc="13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Setiap</a:t>
            </a:r>
            <a:r>
              <a:rPr sz="2825" spc="-13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orang</a:t>
            </a:r>
            <a:r>
              <a:rPr sz="2825" spc="-18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belum</a:t>
            </a:r>
            <a:r>
              <a:rPr sz="2825" spc="-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tentu </a:t>
            </a:r>
            <a:r>
              <a:rPr sz="2825" dirty="0">
                <a:latin typeface="Calibri" panose="020F0502020204030204"/>
                <a:cs typeface="Calibri" panose="020F0502020204030204"/>
              </a:rPr>
              <a:t>cakap</a:t>
            </a:r>
            <a:r>
              <a:rPr sz="2825" spc="-13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119" dirty="0">
                <a:latin typeface="Calibri" panose="020F0502020204030204"/>
                <a:cs typeface="Calibri" panose="020F0502020204030204"/>
              </a:rPr>
              <a:t>/</a:t>
            </a:r>
            <a:r>
              <a:rPr sz="2825" spc="2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i="1" spc="44" dirty="0">
                <a:latin typeface="Calibri" panose="020F0502020204030204"/>
                <a:cs typeface="Calibri" panose="020F0502020204030204"/>
              </a:rPr>
              <a:t>Bekwaam</a:t>
            </a:r>
            <a:r>
              <a:rPr sz="2825" i="1" spc="3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44" dirty="0">
                <a:latin typeface="Calibri" panose="020F0502020204030204"/>
                <a:cs typeface="Calibri" panose="020F0502020204030204"/>
              </a:rPr>
              <a:t>)</a:t>
            </a:r>
            <a:endParaRPr sz="2825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228620" y="5857538"/>
            <a:ext cx="580912" cy="597049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6110" y="700682"/>
            <a:ext cx="7124699" cy="4808661"/>
          </a:xfrm>
          <a:prstGeom prst="rect">
            <a:avLst/>
          </a:prstGeom>
        </p:spPr>
        <p:txBody>
          <a:bodyPr vert="horz" wrap="square" lIns="0" tIns="99732" rIns="0" bIns="0" rtlCol="0">
            <a:spAutoFit/>
          </a:bodyPr>
          <a:lstStyle/>
          <a:p>
            <a:pPr marL="313055" indent="-302260">
              <a:spcBef>
                <a:spcPts val="785"/>
              </a:spcBef>
              <a:buFont typeface="Arial MT"/>
              <a:buChar char="•"/>
              <a:tabLst>
                <a:tab pos="313055" algn="l"/>
              </a:tabLst>
            </a:pPr>
            <a:r>
              <a:rPr sz="2825" dirty="0">
                <a:latin typeface="Calibri" panose="020F0502020204030204"/>
                <a:cs typeface="Calibri" panose="020F0502020204030204"/>
              </a:rPr>
              <a:t>TIDAK</a:t>
            </a:r>
            <a:r>
              <a:rPr sz="2825" spc="44" dirty="0">
                <a:latin typeface="Calibri" panose="020F0502020204030204"/>
                <a:cs typeface="Calibri" panose="020F0502020204030204"/>
              </a:rPr>
              <a:t> CAKAP</a:t>
            </a:r>
            <a:r>
              <a:rPr sz="2825" spc="7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BERBUAT: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464820" indent="-454025">
              <a:lnSpc>
                <a:spcPts val="3380"/>
              </a:lnSpc>
              <a:spcBef>
                <a:spcPts val="695"/>
              </a:spcBef>
              <a:buAutoNum type="arabicPeriod"/>
              <a:tabLst>
                <a:tab pos="464820" algn="l"/>
              </a:tabLst>
            </a:pPr>
            <a:r>
              <a:rPr sz="2825" dirty="0">
                <a:latin typeface="Calibri" panose="020F0502020204030204"/>
                <a:cs typeface="Calibri" panose="020F0502020204030204"/>
              </a:rPr>
              <a:t>Belum</a:t>
            </a:r>
            <a:r>
              <a:rPr sz="2825" spc="-4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Dewasa</a:t>
            </a:r>
            <a:r>
              <a:rPr sz="2825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2709" dirty="0">
                <a:latin typeface="Wingdings" panose="05000000000000000000"/>
                <a:cs typeface="Wingdings" panose="05000000000000000000"/>
              </a:rPr>
              <a:t>🡪</a:t>
            </a:r>
            <a:r>
              <a:rPr sz="2825" spc="-106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1330</a:t>
            </a:r>
            <a:r>
              <a:rPr sz="2825" spc="-2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BW</a:t>
            </a:r>
            <a:r>
              <a:rPr sz="2825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jo</a:t>
            </a:r>
            <a:r>
              <a:rPr sz="2825" spc="-53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330</a:t>
            </a:r>
            <a:r>
              <a:rPr sz="2825" spc="-2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BW</a:t>
            </a:r>
            <a:r>
              <a:rPr sz="2825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jo</a:t>
            </a:r>
            <a:r>
              <a:rPr sz="2825" spc="-53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282" dirty="0">
                <a:latin typeface="Calibri" panose="020F0502020204030204"/>
                <a:cs typeface="Calibri" panose="020F0502020204030204"/>
              </a:rPr>
              <a:t>psl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3094355">
              <a:lnSpc>
                <a:spcPts val="3380"/>
              </a:lnSpc>
              <a:tabLst>
                <a:tab pos="4935855" algn="l"/>
              </a:tabLst>
            </a:pPr>
            <a:r>
              <a:rPr sz="2825" dirty="0">
                <a:latin typeface="Calibri" panose="020F0502020204030204"/>
                <a:cs typeface="Calibri" panose="020F0502020204030204"/>
              </a:rPr>
              <a:t>47</a:t>
            </a:r>
            <a:r>
              <a:rPr sz="2825" spc="-3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UU</a:t>
            </a:r>
            <a:r>
              <a:rPr sz="2825" spc="-2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18" dirty="0">
                <a:latin typeface="Calibri" panose="020F0502020204030204"/>
                <a:cs typeface="Calibri" panose="020F0502020204030204"/>
              </a:rPr>
              <a:t>No.1</a:t>
            </a:r>
            <a:r>
              <a:rPr sz="2825" dirty="0">
                <a:latin typeface="Calibri" panose="020F0502020204030204"/>
                <a:cs typeface="Calibri" panose="020F0502020204030204"/>
              </a:rPr>
              <a:t>	Th</a:t>
            </a:r>
            <a:r>
              <a:rPr sz="2825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22" dirty="0">
                <a:latin typeface="Calibri" panose="020F0502020204030204"/>
                <a:cs typeface="Calibri" panose="020F0502020204030204"/>
              </a:rPr>
              <a:t>74.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465455" indent="-455295">
              <a:spcBef>
                <a:spcPts val="680"/>
              </a:spcBef>
              <a:buAutoNum type="arabicPeriod" startAt="2"/>
              <a:tabLst>
                <a:tab pos="465455" algn="l"/>
              </a:tabLst>
            </a:pPr>
            <a:r>
              <a:rPr sz="2825" dirty="0">
                <a:latin typeface="Calibri" panose="020F0502020204030204"/>
                <a:cs typeface="Calibri" panose="020F0502020204030204"/>
              </a:rPr>
              <a:t>Orang</a:t>
            </a:r>
            <a:r>
              <a:rPr sz="2825" spc="-88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yg</a:t>
            </a:r>
            <a:r>
              <a:rPr sz="2825" spc="-93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berada</a:t>
            </a:r>
            <a:r>
              <a:rPr sz="2825" spc="-7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di</a:t>
            </a:r>
            <a:r>
              <a:rPr sz="2825" spc="-8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bawah</a:t>
            </a:r>
            <a:r>
              <a:rPr sz="2825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PENGAMPUAN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465455" marR="4445">
              <a:lnSpc>
                <a:spcPct val="100000"/>
              </a:lnSpc>
              <a:spcBef>
                <a:spcPts val="670"/>
              </a:spcBef>
            </a:pPr>
            <a:r>
              <a:rPr sz="2825" dirty="0">
                <a:latin typeface="Calibri" panose="020F0502020204030204"/>
                <a:cs typeface="Calibri" panose="020F0502020204030204"/>
              </a:rPr>
              <a:t>(Org</a:t>
            </a:r>
            <a:r>
              <a:rPr sz="2825" spc="-88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yg</a:t>
            </a:r>
            <a:r>
              <a:rPr sz="2825" spc="-8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tlh</a:t>
            </a:r>
            <a:r>
              <a:rPr sz="2825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dewasa,</a:t>
            </a:r>
            <a:r>
              <a:rPr sz="2825" spc="-88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namun</a:t>
            </a:r>
            <a:r>
              <a:rPr sz="2825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dianggap</a:t>
            </a:r>
            <a:r>
              <a:rPr sz="2825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tidak </a:t>
            </a:r>
            <a:r>
              <a:rPr sz="2825" dirty="0">
                <a:latin typeface="Calibri" panose="020F0502020204030204"/>
                <a:cs typeface="Calibri" panose="020F0502020204030204"/>
              </a:rPr>
              <a:t>cakap</a:t>
            </a:r>
            <a:r>
              <a:rPr sz="2825" spc="-10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krn</a:t>
            </a:r>
            <a:r>
              <a:rPr sz="2825" spc="-10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keadaan</a:t>
            </a:r>
            <a:r>
              <a:rPr sz="2825" spc="-88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tertentu</a:t>
            </a:r>
            <a:r>
              <a:rPr sz="2825" spc="-8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spt:</a:t>
            </a:r>
            <a:r>
              <a:rPr sz="2825" spc="-88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dungu,</a:t>
            </a:r>
            <a:r>
              <a:rPr sz="2825" spc="-7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gila, </a:t>
            </a:r>
            <a:r>
              <a:rPr sz="2825" dirty="0">
                <a:latin typeface="Calibri" panose="020F0502020204030204"/>
                <a:cs typeface="Calibri" panose="020F0502020204030204"/>
              </a:rPr>
              <a:t>pemboros)</a:t>
            </a:r>
            <a:r>
              <a:rPr sz="2825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2709" dirty="0">
                <a:latin typeface="Wingdings" panose="05000000000000000000"/>
                <a:cs typeface="Wingdings" panose="05000000000000000000"/>
              </a:rPr>
              <a:t>🡪</a:t>
            </a:r>
            <a:r>
              <a:rPr sz="2825" spc="-14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Pasal</a:t>
            </a:r>
            <a:r>
              <a:rPr sz="2825" spc="-53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1330</a:t>
            </a:r>
            <a:r>
              <a:rPr sz="2825" spc="-4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BW</a:t>
            </a:r>
            <a:r>
              <a:rPr sz="2825" spc="-7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jo</a:t>
            </a:r>
            <a:r>
              <a:rPr sz="2825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Pasal</a:t>
            </a:r>
            <a:r>
              <a:rPr sz="2825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433</a:t>
            </a:r>
            <a:r>
              <a:rPr sz="2825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1416" dirty="0">
                <a:latin typeface="Calibri" panose="020F0502020204030204"/>
                <a:cs typeface="Calibri" panose="020F0502020204030204"/>
              </a:rPr>
              <a:t>BW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465455" marR="397510" indent="-455295">
              <a:spcBef>
                <a:spcPts val="655"/>
              </a:spcBef>
              <a:buAutoNum type="arabicPeriod" startAt="3"/>
              <a:tabLst>
                <a:tab pos="465455" algn="l"/>
              </a:tabLst>
            </a:pPr>
            <a:r>
              <a:rPr sz="2825" spc="-26" dirty="0">
                <a:latin typeface="Calibri" panose="020F0502020204030204"/>
                <a:cs typeface="Calibri" panose="020F0502020204030204"/>
              </a:rPr>
              <a:t>Orang-</a:t>
            </a:r>
            <a:r>
              <a:rPr sz="2825" dirty="0">
                <a:latin typeface="Calibri" panose="020F0502020204030204"/>
                <a:cs typeface="Calibri" panose="020F0502020204030204"/>
              </a:rPr>
              <a:t>orang</a:t>
            </a:r>
            <a:r>
              <a:rPr sz="2825" spc="-8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yg</a:t>
            </a:r>
            <a:r>
              <a:rPr sz="2825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dilarang</a:t>
            </a:r>
            <a:r>
              <a:rPr sz="2825" spc="-3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UU</a:t>
            </a:r>
            <a:r>
              <a:rPr sz="2825" spc="-7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utk</a:t>
            </a:r>
            <a:r>
              <a:rPr sz="2825" spc="-53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melakukan </a:t>
            </a:r>
            <a:r>
              <a:rPr sz="2825" dirty="0">
                <a:latin typeface="Calibri" panose="020F0502020204030204"/>
                <a:cs typeface="Calibri" panose="020F0502020204030204"/>
              </a:rPr>
              <a:t>perbt.2</a:t>
            </a:r>
            <a:r>
              <a:rPr sz="2825" spc="-10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hk</a:t>
            </a:r>
            <a:r>
              <a:rPr sz="2825" spc="-10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tertentu</a:t>
            </a:r>
            <a:r>
              <a:rPr sz="2825" spc="-88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misalnya</a:t>
            </a:r>
            <a:r>
              <a:rPr sz="2825" spc="-88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orang</a:t>
            </a:r>
            <a:r>
              <a:rPr sz="2825" spc="-10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22" dirty="0">
                <a:latin typeface="Calibri" panose="020F0502020204030204"/>
                <a:cs typeface="Calibri" panose="020F0502020204030204"/>
              </a:rPr>
              <a:t>yg dinyatakan</a:t>
            </a:r>
            <a:r>
              <a:rPr sz="2825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pailit</a:t>
            </a:r>
            <a:r>
              <a:rPr sz="2825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(UU</a:t>
            </a:r>
            <a:r>
              <a:rPr sz="2825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Kepailitan).</a:t>
            </a:r>
            <a:endParaRPr sz="2825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228620" y="5857538"/>
            <a:ext cx="580912" cy="597049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6353" y="321996"/>
            <a:ext cx="9681882" cy="849193"/>
          </a:xfrm>
          <a:prstGeom prst="rect">
            <a:avLst/>
          </a:prstGeom>
        </p:spPr>
        <p:txBody>
          <a:bodyPr vert="horz" wrap="square" lIns="0" tIns="249223" rIns="0" bIns="0" rtlCol="0" anchor="ctr">
            <a:spAutoFit/>
          </a:bodyPr>
          <a:lstStyle/>
          <a:p>
            <a:pPr marL="1974850">
              <a:spcBef>
                <a:spcPts val="90"/>
              </a:spcBef>
            </a:pPr>
            <a:r>
              <a:rPr dirty="0"/>
              <a:t>BADAN</a:t>
            </a:r>
            <a:r>
              <a:rPr spc="-180" dirty="0"/>
              <a:t> </a:t>
            </a:r>
            <a:r>
              <a:rPr spc="-9" dirty="0"/>
              <a:t>HUKUM</a:t>
            </a:r>
            <a:endParaRPr spc="-9" dirty="0"/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096712" y="1139723"/>
            <a:ext cx="1190064" cy="119544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36109" y="1737448"/>
            <a:ext cx="7042337" cy="3739168"/>
          </a:xfrm>
          <a:prstGeom prst="rect">
            <a:avLst/>
          </a:prstGeom>
        </p:spPr>
        <p:txBody>
          <a:bodyPr vert="horz" wrap="square" lIns="0" tIns="53788" rIns="0" bIns="0" rtlCol="0">
            <a:spAutoFit/>
          </a:bodyPr>
          <a:lstStyle/>
          <a:p>
            <a:pPr marL="313055" indent="-302260">
              <a:spcBef>
                <a:spcPts val="425"/>
              </a:spcBef>
              <a:buFont typeface="Arial MT"/>
              <a:buChar char="•"/>
              <a:tabLst>
                <a:tab pos="313055" algn="l"/>
              </a:tabLst>
            </a:pPr>
            <a:r>
              <a:rPr sz="2825" spc="-75" dirty="0">
                <a:latin typeface="Calibri" panose="020F0502020204030204"/>
                <a:cs typeface="Calibri" panose="020F0502020204030204"/>
              </a:rPr>
              <a:t>SYARAT</a:t>
            </a:r>
            <a:r>
              <a:rPr sz="2825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Badan</a:t>
            </a:r>
            <a:r>
              <a:rPr sz="2825" spc="-7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Hukum: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464820" indent="-454025">
              <a:spcBef>
                <a:spcPts val="340"/>
              </a:spcBef>
              <a:buAutoNum type="arabicPeriod"/>
              <a:tabLst>
                <a:tab pos="464820" algn="l"/>
              </a:tabLst>
            </a:pPr>
            <a:r>
              <a:rPr sz="2825" spc="-9" dirty="0">
                <a:latin typeface="Calibri" panose="020F0502020204030204"/>
                <a:cs typeface="Calibri" panose="020F0502020204030204"/>
              </a:rPr>
              <a:t>Mempunyai</a:t>
            </a:r>
            <a:r>
              <a:rPr sz="2825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pengurus</a:t>
            </a:r>
            <a:r>
              <a:rPr sz="2825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(alat</a:t>
            </a:r>
            <a:r>
              <a:rPr sz="2825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/</a:t>
            </a:r>
            <a:r>
              <a:rPr sz="2825" spc="-7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organ)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464820" indent="-454025">
              <a:spcBef>
                <a:spcPts val="340"/>
              </a:spcBef>
              <a:buAutoNum type="arabicPeriod"/>
              <a:tabLst>
                <a:tab pos="464820" algn="l"/>
              </a:tabLst>
            </a:pPr>
            <a:r>
              <a:rPr sz="2825" spc="-9" dirty="0">
                <a:latin typeface="Calibri" panose="020F0502020204030204"/>
                <a:cs typeface="Calibri" panose="020F0502020204030204"/>
              </a:rPr>
              <a:t>Mempunyai</a:t>
            </a:r>
            <a:r>
              <a:rPr sz="2825" spc="-97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tujuan</a:t>
            </a:r>
            <a:r>
              <a:rPr sz="2825" spc="-97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tertentu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465455" marR="4445" indent="-455295">
              <a:lnSpc>
                <a:spcPts val="3055"/>
              </a:lnSpc>
              <a:spcBef>
                <a:spcPts val="710"/>
              </a:spcBef>
              <a:buAutoNum type="arabicPeriod"/>
              <a:tabLst>
                <a:tab pos="465455" algn="l"/>
              </a:tabLst>
            </a:pPr>
            <a:r>
              <a:rPr sz="2825" spc="-9" dirty="0">
                <a:latin typeface="Calibri" panose="020F0502020204030204"/>
                <a:cs typeface="Calibri" panose="020F0502020204030204"/>
              </a:rPr>
              <a:t>Mempunyai</a:t>
            </a:r>
            <a:r>
              <a:rPr sz="2825" spc="-7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26" dirty="0">
                <a:latin typeface="Calibri" panose="020F0502020204030204"/>
                <a:cs typeface="Calibri" panose="020F0502020204030204"/>
              </a:rPr>
              <a:t>kekayaan</a:t>
            </a:r>
            <a:r>
              <a:rPr sz="2825" spc="-88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sendiri</a:t>
            </a:r>
            <a:r>
              <a:rPr sz="2825" spc="-7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yg</a:t>
            </a:r>
            <a:r>
              <a:rPr sz="2825" spc="-10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terpisah</a:t>
            </a:r>
            <a:r>
              <a:rPr sz="2825" spc="-7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18" dirty="0">
                <a:latin typeface="Calibri" panose="020F0502020204030204"/>
                <a:cs typeface="Calibri" panose="020F0502020204030204"/>
              </a:rPr>
              <a:t>dari </a:t>
            </a:r>
            <a:r>
              <a:rPr sz="2825" spc="-26" dirty="0">
                <a:latin typeface="Calibri" panose="020F0502020204030204"/>
                <a:cs typeface="Calibri" panose="020F0502020204030204"/>
              </a:rPr>
              <a:t>kekayaan</a:t>
            </a:r>
            <a:r>
              <a:rPr sz="2825" spc="-110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anggotanya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464820" indent="-454025">
              <a:spcBef>
                <a:spcPts val="285"/>
              </a:spcBef>
              <a:buAutoNum type="arabicPeriod"/>
              <a:tabLst>
                <a:tab pos="464820" algn="l"/>
              </a:tabLst>
            </a:pPr>
            <a:r>
              <a:rPr sz="2825" dirty="0">
                <a:latin typeface="Calibri" panose="020F0502020204030204"/>
                <a:cs typeface="Calibri" panose="020F0502020204030204"/>
              </a:rPr>
              <a:t>Disahkan</a:t>
            </a:r>
            <a:r>
              <a:rPr sz="2825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oleh</a:t>
            </a:r>
            <a:r>
              <a:rPr sz="2825" spc="-7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badan</a:t>
            </a:r>
            <a:r>
              <a:rPr sz="2825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yg</a:t>
            </a:r>
            <a:r>
              <a:rPr sz="2825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berwenang.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465455" lvl="1" indent="-454660">
              <a:spcBef>
                <a:spcPts val="340"/>
              </a:spcBef>
              <a:buFont typeface="Arial MT"/>
              <a:buChar char="•"/>
              <a:tabLst>
                <a:tab pos="465455" algn="l"/>
              </a:tabLst>
            </a:pPr>
            <a:r>
              <a:rPr sz="2825" spc="-18" dirty="0">
                <a:latin typeface="Calibri" panose="020F0502020204030204"/>
                <a:cs typeface="Calibri" panose="020F0502020204030204"/>
              </a:rPr>
              <a:t>Cth: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465455">
              <a:spcBef>
                <a:spcPts val="340"/>
              </a:spcBef>
            </a:pPr>
            <a:r>
              <a:rPr sz="2825" spc="-9" dirty="0">
                <a:latin typeface="Calibri" panose="020F0502020204030204"/>
                <a:cs typeface="Calibri" panose="020F0502020204030204"/>
              </a:rPr>
              <a:t>Perseroan</a:t>
            </a:r>
            <a:r>
              <a:rPr sz="2825" spc="-15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35" dirty="0">
                <a:latin typeface="Calibri" panose="020F0502020204030204"/>
                <a:cs typeface="Calibri" panose="020F0502020204030204"/>
              </a:rPr>
              <a:t>Terbatas</a:t>
            </a:r>
            <a:r>
              <a:rPr sz="2825" spc="-115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7" dirty="0">
                <a:latin typeface="Calibri" panose="020F0502020204030204"/>
                <a:cs typeface="Calibri" panose="020F0502020204030204"/>
              </a:rPr>
              <a:t>(P.T),</a:t>
            </a:r>
            <a:r>
              <a:rPr sz="2825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31" dirty="0">
                <a:latin typeface="Calibri" panose="020F0502020204030204"/>
                <a:cs typeface="Calibri" panose="020F0502020204030204"/>
              </a:rPr>
              <a:t>Yayasan,</a:t>
            </a:r>
            <a:r>
              <a:rPr sz="2825" spc="-93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Koperasi.</a:t>
            </a:r>
            <a:endParaRPr sz="2825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8620" y="5857538"/>
            <a:ext cx="580913" cy="597049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lang="id-ID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981200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Keluarga</a:t>
            </a:r>
            <a:endParaRPr lang="id-ID" sz="3200" b="1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767408" y="1628800"/>
          <a:ext cx="102971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6109" y="700681"/>
            <a:ext cx="6801971" cy="4543589"/>
          </a:xfrm>
          <a:prstGeom prst="rect">
            <a:avLst/>
          </a:prstGeom>
        </p:spPr>
        <p:txBody>
          <a:bodyPr vert="horz" wrap="square" lIns="0" tIns="99732" rIns="0" bIns="0" rtlCol="0">
            <a:spAutoFit/>
          </a:bodyPr>
          <a:lstStyle/>
          <a:p>
            <a:pPr marL="11430">
              <a:spcBef>
                <a:spcPts val="785"/>
              </a:spcBef>
            </a:pPr>
            <a:r>
              <a:rPr sz="2825" spc="-9" dirty="0">
                <a:latin typeface="Calibri" panose="020F0502020204030204"/>
                <a:cs typeface="Calibri" panose="020F0502020204030204"/>
              </a:rPr>
              <a:t>PERKAWINAN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313055" marR="288290" indent="-302260">
              <a:lnSpc>
                <a:spcPts val="3370"/>
              </a:lnSpc>
              <a:spcBef>
                <a:spcPts val="825"/>
              </a:spcBef>
              <a:buFont typeface="Arial MT"/>
              <a:buChar char="•"/>
              <a:tabLst>
                <a:tab pos="313055" algn="l"/>
              </a:tabLst>
            </a:pPr>
            <a:r>
              <a:rPr sz="2825" spc="-18" dirty="0">
                <a:latin typeface="Calibri" panose="020F0502020204030204"/>
                <a:cs typeface="Calibri" panose="020F0502020204030204"/>
              </a:rPr>
              <a:t>Syarat</a:t>
            </a:r>
            <a:r>
              <a:rPr sz="2825" spc="-93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perkawinan</a:t>
            </a:r>
            <a:r>
              <a:rPr sz="2825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2709" dirty="0">
                <a:latin typeface="Wingdings" panose="05000000000000000000"/>
                <a:cs typeface="Wingdings" panose="05000000000000000000"/>
              </a:rPr>
              <a:t>🡪</a:t>
            </a:r>
            <a:r>
              <a:rPr sz="2825" spc="-14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Pasal</a:t>
            </a:r>
            <a:r>
              <a:rPr sz="2825" spc="-53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2</a:t>
            </a:r>
            <a:r>
              <a:rPr sz="2825" spc="-7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jo</a:t>
            </a:r>
            <a:r>
              <a:rPr sz="2825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Pasal</a:t>
            </a:r>
            <a:r>
              <a:rPr sz="2825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6</a:t>
            </a:r>
            <a:r>
              <a:rPr sz="2825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1403" dirty="0">
                <a:latin typeface="Calibri" panose="020F0502020204030204"/>
                <a:cs typeface="Calibri" panose="020F0502020204030204"/>
              </a:rPr>
              <a:t>UU</a:t>
            </a:r>
            <a:r>
              <a:rPr sz="2825" dirty="0">
                <a:latin typeface="Calibri" panose="020F0502020204030204"/>
                <a:cs typeface="Calibri" panose="020F0502020204030204"/>
              </a:rPr>
              <a:t> No.1</a:t>
            </a:r>
            <a:r>
              <a:rPr sz="2825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Th</a:t>
            </a:r>
            <a:r>
              <a:rPr sz="2825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22" dirty="0">
                <a:latin typeface="Calibri" panose="020F0502020204030204"/>
                <a:cs typeface="Calibri" panose="020F0502020204030204"/>
              </a:rPr>
              <a:t>74.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313055" indent="-302260">
              <a:spcBef>
                <a:spcPts val="585"/>
              </a:spcBef>
              <a:buFont typeface="Arial MT"/>
              <a:buChar char="•"/>
              <a:tabLst>
                <a:tab pos="313055" algn="l"/>
              </a:tabLst>
            </a:pPr>
            <a:r>
              <a:rPr sz="2825" dirty="0">
                <a:latin typeface="Calibri" panose="020F0502020204030204"/>
                <a:cs typeface="Calibri" panose="020F0502020204030204"/>
              </a:rPr>
              <a:t>Usia</a:t>
            </a:r>
            <a:r>
              <a:rPr sz="2825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kawin</a:t>
            </a:r>
            <a:r>
              <a:rPr sz="2825" spc="-2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2709" dirty="0">
                <a:latin typeface="Wingdings" panose="05000000000000000000"/>
                <a:cs typeface="Wingdings" panose="05000000000000000000"/>
              </a:rPr>
              <a:t>🡪</a:t>
            </a:r>
            <a:r>
              <a:rPr sz="2825" spc="-10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pasal</a:t>
            </a:r>
            <a:r>
              <a:rPr sz="2825" spc="-2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7</a:t>
            </a:r>
            <a:r>
              <a:rPr sz="2825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UU</a:t>
            </a:r>
            <a:r>
              <a:rPr sz="2825" spc="-4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No.1</a:t>
            </a:r>
            <a:r>
              <a:rPr sz="2825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Th</a:t>
            </a:r>
            <a:r>
              <a:rPr sz="2825" spc="-2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22" dirty="0">
                <a:latin typeface="Calibri" panose="020F0502020204030204"/>
                <a:cs typeface="Calibri" panose="020F0502020204030204"/>
              </a:rPr>
              <a:t>74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313690" marR="4445" indent="-302260">
              <a:lnSpc>
                <a:spcPts val="3355"/>
              </a:lnSpc>
              <a:spcBef>
                <a:spcPts val="820"/>
              </a:spcBef>
              <a:buFont typeface="Arial MT"/>
              <a:buChar char="•"/>
              <a:tabLst>
                <a:tab pos="313690" algn="l"/>
              </a:tabLst>
            </a:pPr>
            <a:r>
              <a:rPr sz="2825" spc="-9" dirty="0">
                <a:latin typeface="Calibri" panose="020F0502020204030204"/>
                <a:cs typeface="Calibri" panose="020F0502020204030204"/>
              </a:rPr>
              <a:t>Larangan</a:t>
            </a:r>
            <a:r>
              <a:rPr sz="2825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perkawinan</a:t>
            </a:r>
            <a:r>
              <a:rPr sz="2825" spc="-4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2709" dirty="0">
                <a:latin typeface="Wingdings" panose="05000000000000000000"/>
                <a:cs typeface="Wingdings" panose="05000000000000000000"/>
              </a:rPr>
              <a:t>🡪</a:t>
            </a:r>
            <a:r>
              <a:rPr sz="2825" spc="-12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Pasal</a:t>
            </a:r>
            <a:r>
              <a:rPr sz="2825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8</a:t>
            </a:r>
            <a:r>
              <a:rPr sz="2825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UU</a:t>
            </a:r>
            <a:r>
              <a:rPr sz="2825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No.</a:t>
            </a:r>
            <a:r>
              <a:rPr sz="2825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1</a:t>
            </a:r>
            <a:r>
              <a:rPr sz="2825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1438" dirty="0">
                <a:latin typeface="Calibri" panose="020F0502020204030204"/>
                <a:cs typeface="Calibri" panose="020F0502020204030204"/>
              </a:rPr>
              <a:t>Th</a:t>
            </a:r>
            <a:r>
              <a:rPr sz="2825" spc="-22" dirty="0">
                <a:latin typeface="Calibri" panose="020F0502020204030204"/>
                <a:cs typeface="Calibri" panose="020F0502020204030204"/>
              </a:rPr>
              <a:t> 74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>
              <a:spcBef>
                <a:spcPts val="1190"/>
              </a:spcBef>
              <a:buFont typeface="Arial MT"/>
              <a:buChar char="•"/>
            </a:pPr>
            <a:endParaRPr sz="2825">
              <a:latin typeface="Calibri" panose="020F0502020204030204"/>
              <a:cs typeface="Calibri" panose="020F0502020204030204"/>
            </a:endParaRPr>
          </a:p>
          <a:p>
            <a:pPr marL="11430"/>
            <a:r>
              <a:rPr sz="2825" spc="-9" dirty="0">
                <a:latin typeface="Calibri" panose="020F0502020204030204"/>
                <a:cs typeface="Calibri" panose="020F0502020204030204"/>
              </a:rPr>
              <a:t>KEKUASAAN</a:t>
            </a:r>
            <a:r>
              <a:rPr sz="2825" spc="-8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ORANG</a:t>
            </a:r>
            <a:r>
              <a:rPr sz="2825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18" dirty="0">
                <a:latin typeface="Calibri" panose="020F0502020204030204"/>
                <a:cs typeface="Calibri" panose="020F0502020204030204"/>
              </a:rPr>
              <a:t>TUA: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313055" indent="-302260">
              <a:spcBef>
                <a:spcPts val="680"/>
              </a:spcBef>
              <a:buFont typeface="Arial MT"/>
              <a:buChar char="•"/>
              <a:tabLst>
                <a:tab pos="313055" algn="l"/>
              </a:tabLst>
            </a:pPr>
            <a:r>
              <a:rPr sz="2825" dirty="0">
                <a:latin typeface="Calibri" panose="020F0502020204030204"/>
                <a:cs typeface="Calibri" panose="020F0502020204030204"/>
              </a:rPr>
              <a:t>Pasal</a:t>
            </a:r>
            <a:r>
              <a:rPr sz="2825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45</a:t>
            </a:r>
            <a:r>
              <a:rPr sz="2825" spc="-3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–</a:t>
            </a:r>
            <a:r>
              <a:rPr sz="2825" spc="-3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49</a:t>
            </a:r>
            <a:r>
              <a:rPr sz="2825" spc="-3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UU</a:t>
            </a:r>
            <a:r>
              <a:rPr sz="2825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no.</a:t>
            </a:r>
            <a:r>
              <a:rPr sz="2825" spc="-22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1</a:t>
            </a:r>
            <a:r>
              <a:rPr sz="2825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Th</a:t>
            </a:r>
            <a:r>
              <a:rPr sz="2825" spc="-3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22" dirty="0">
                <a:latin typeface="Calibri" panose="020F0502020204030204"/>
                <a:cs typeface="Calibri" panose="020F0502020204030204"/>
              </a:rPr>
              <a:t>74</a:t>
            </a:r>
            <a:endParaRPr sz="2825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228620" y="5857538"/>
            <a:ext cx="580912" cy="597049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6110" y="703370"/>
            <a:ext cx="6322919" cy="3154355"/>
          </a:xfrm>
          <a:prstGeom prst="rect">
            <a:avLst/>
          </a:prstGeom>
        </p:spPr>
        <p:txBody>
          <a:bodyPr vert="horz" wrap="square" lIns="0" tIns="96931" rIns="0" bIns="0" rtlCol="0">
            <a:spAutoFit/>
          </a:bodyPr>
          <a:lstStyle/>
          <a:p>
            <a:pPr marL="11430">
              <a:spcBef>
                <a:spcPts val="765"/>
              </a:spcBef>
            </a:pPr>
            <a:r>
              <a:rPr sz="2825" spc="-9" dirty="0">
                <a:latin typeface="Calibri" panose="020F0502020204030204"/>
                <a:cs typeface="Calibri" panose="020F0502020204030204"/>
              </a:rPr>
              <a:t>PERWALIAN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313055" indent="-302260">
              <a:spcBef>
                <a:spcPts val="680"/>
              </a:spcBef>
              <a:buFont typeface="Arial MT"/>
              <a:buChar char="•"/>
              <a:tabLst>
                <a:tab pos="313055" algn="l"/>
              </a:tabLst>
            </a:pPr>
            <a:r>
              <a:rPr sz="2825" dirty="0">
                <a:latin typeface="Calibri" panose="020F0502020204030204"/>
                <a:cs typeface="Calibri" panose="020F0502020204030204"/>
              </a:rPr>
              <a:t>Pasal</a:t>
            </a:r>
            <a:r>
              <a:rPr sz="2825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50</a:t>
            </a:r>
            <a:r>
              <a:rPr sz="2825" spc="-3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–</a:t>
            </a:r>
            <a:r>
              <a:rPr sz="2825" spc="-3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54</a:t>
            </a:r>
            <a:r>
              <a:rPr sz="2825" spc="-3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UU</a:t>
            </a:r>
            <a:r>
              <a:rPr sz="2825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no.</a:t>
            </a:r>
            <a:r>
              <a:rPr sz="2825" spc="-22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1</a:t>
            </a:r>
            <a:r>
              <a:rPr sz="2825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Th</a:t>
            </a:r>
            <a:r>
              <a:rPr sz="2825" spc="-3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22" dirty="0">
                <a:latin typeface="Calibri" panose="020F0502020204030204"/>
                <a:cs typeface="Calibri" panose="020F0502020204030204"/>
              </a:rPr>
              <a:t>74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313055" indent="-302260">
              <a:spcBef>
                <a:spcPts val="675"/>
              </a:spcBef>
              <a:buFont typeface="Arial MT"/>
              <a:buChar char="•"/>
              <a:tabLst>
                <a:tab pos="313055" algn="l"/>
              </a:tabLst>
            </a:pPr>
            <a:r>
              <a:rPr sz="2825" dirty="0">
                <a:latin typeface="Calibri" panose="020F0502020204030204"/>
                <a:cs typeface="Calibri" panose="020F0502020204030204"/>
              </a:rPr>
              <a:t>3</a:t>
            </a:r>
            <a:r>
              <a:rPr sz="2825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Macam</a:t>
            </a:r>
            <a:r>
              <a:rPr sz="2825" spc="-53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perwalian: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666115" lvl="1" indent="-353060">
              <a:spcBef>
                <a:spcPts val="680"/>
              </a:spcBef>
              <a:buAutoNum type="arabicPeriod"/>
              <a:tabLst>
                <a:tab pos="666115" algn="l"/>
              </a:tabLst>
            </a:pPr>
            <a:r>
              <a:rPr sz="2825" dirty="0">
                <a:latin typeface="Calibri" panose="020F0502020204030204"/>
                <a:cs typeface="Calibri" panose="020F0502020204030204"/>
              </a:rPr>
              <a:t>Perwalian</a:t>
            </a:r>
            <a:r>
              <a:rPr sz="2825" spc="-12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menurut</a:t>
            </a:r>
            <a:r>
              <a:rPr sz="2825" spc="-10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22" dirty="0">
                <a:latin typeface="Calibri" panose="020F0502020204030204"/>
                <a:cs typeface="Calibri" panose="020F0502020204030204"/>
              </a:rPr>
              <a:t>UU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666115" lvl="1" indent="-353060">
              <a:spcBef>
                <a:spcPts val="680"/>
              </a:spcBef>
              <a:buAutoNum type="arabicPeriod"/>
              <a:tabLst>
                <a:tab pos="666115" algn="l"/>
              </a:tabLst>
            </a:pPr>
            <a:r>
              <a:rPr sz="2825" dirty="0">
                <a:latin typeface="Calibri" panose="020F0502020204030204"/>
                <a:cs typeface="Calibri" panose="020F0502020204030204"/>
              </a:rPr>
              <a:t>Perwalian</a:t>
            </a:r>
            <a:r>
              <a:rPr sz="2825" spc="-97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dg</a:t>
            </a:r>
            <a:r>
              <a:rPr sz="2825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wasiat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666750" lvl="1" indent="-353060">
              <a:spcBef>
                <a:spcPts val="665"/>
              </a:spcBef>
              <a:buAutoNum type="arabicPeriod"/>
              <a:tabLst>
                <a:tab pos="666750" algn="l"/>
              </a:tabLst>
            </a:pPr>
            <a:r>
              <a:rPr sz="2825" dirty="0">
                <a:latin typeface="Calibri" panose="020F0502020204030204"/>
                <a:cs typeface="Calibri" panose="020F0502020204030204"/>
              </a:rPr>
              <a:t>Perwalian</a:t>
            </a:r>
            <a:r>
              <a:rPr sz="2825" spc="-12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oleh</a:t>
            </a:r>
            <a:r>
              <a:rPr sz="2825" spc="-12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penunjukan</a:t>
            </a:r>
            <a:r>
              <a:rPr sz="2825" spc="-93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pengadilan</a:t>
            </a:r>
            <a:endParaRPr sz="2825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355568" y="467952"/>
            <a:ext cx="672352" cy="8444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8620" y="5857538"/>
            <a:ext cx="580912" cy="597049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lang="id-ID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695400" y="1772816"/>
            <a:ext cx="11017224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Meliputi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dua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lapangan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AutoNum type="arabicParenR"/>
            </a:pP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benda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peraturan-peraturan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mengatur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hak-hak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kebendaan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sifatnya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mutlak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Pengertian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benda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menurut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Ps. 499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KUHPerdata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adl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segala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barang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dipakai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 (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objek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milik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AutoNum type="arabicParenR"/>
            </a:pP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perikatan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peraturan-peraturan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mengatur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hubungan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bersifat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kehartaan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dua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dimana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pihak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satu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berhak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prestasi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tertentu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pihak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lain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wajib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memenuhi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prestasi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981200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Harta Kekayaan </a:t>
            </a:r>
            <a:endParaRPr lang="id-ID" sz="3200" b="1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6353" y="321996"/>
            <a:ext cx="9681882" cy="849193"/>
          </a:xfrm>
          <a:prstGeom prst="rect">
            <a:avLst/>
          </a:prstGeom>
        </p:spPr>
        <p:txBody>
          <a:bodyPr vert="horz" wrap="square" lIns="0" tIns="249223" rIns="0" bIns="0" rtlCol="0" anchor="ctr">
            <a:spAutoFit/>
          </a:bodyPr>
          <a:lstStyle/>
          <a:p>
            <a:pPr marL="11430">
              <a:spcBef>
                <a:spcPts val="90"/>
              </a:spcBef>
            </a:pPr>
            <a:r>
              <a:rPr dirty="0"/>
              <a:t>1.</a:t>
            </a:r>
            <a:r>
              <a:rPr spc="-31" dirty="0"/>
              <a:t> </a:t>
            </a:r>
            <a:r>
              <a:rPr dirty="0"/>
              <a:t>Hk</a:t>
            </a:r>
            <a:r>
              <a:rPr spc="-4" dirty="0"/>
              <a:t> </a:t>
            </a:r>
            <a:r>
              <a:rPr spc="-9" dirty="0"/>
              <a:t>Kebendaan</a:t>
            </a:r>
            <a:endParaRPr spc="-9" dirty="0"/>
          </a:p>
        </p:txBody>
      </p:sp>
      <p:sp>
        <p:nvSpPr>
          <p:cNvPr id="4" name="object 4"/>
          <p:cNvSpPr/>
          <p:nvPr/>
        </p:nvSpPr>
        <p:spPr>
          <a:xfrm>
            <a:off x="2061876" y="3428999"/>
            <a:ext cx="8068235" cy="3025588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4005" y="3428999"/>
                </a:moveTo>
                <a:lnTo>
                  <a:pt x="9144005" y="0"/>
                </a:lnTo>
                <a:lnTo>
                  <a:pt x="0" y="0"/>
                </a:lnTo>
                <a:lnTo>
                  <a:pt x="0" y="3428999"/>
                </a:lnTo>
                <a:lnTo>
                  <a:pt x="9144005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90"/>
          </a:p>
        </p:txBody>
      </p:sp>
      <p:sp>
        <p:nvSpPr>
          <p:cNvPr id="5" name="object 5"/>
          <p:cNvSpPr txBox="1"/>
          <p:nvPr/>
        </p:nvSpPr>
        <p:spPr>
          <a:xfrm>
            <a:off x="2536110" y="1779941"/>
            <a:ext cx="6962775" cy="3949806"/>
          </a:xfrm>
          <a:prstGeom prst="rect">
            <a:avLst/>
          </a:prstGeom>
        </p:spPr>
        <p:txBody>
          <a:bodyPr vert="horz" wrap="square" lIns="0" tIns="59951" rIns="0" bIns="0" rtlCol="0">
            <a:spAutoFit/>
          </a:bodyPr>
          <a:lstStyle/>
          <a:p>
            <a:pPr marL="313055" marR="70485" indent="-302260">
              <a:lnSpc>
                <a:spcPts val="3055"/>
              </a:lnSpc>
              <a:spcBef>
                <a:spcPts val="470"/>
              </a:spcBef>
              <a:buFont typeface="Arial MT"/>
              <a:buChar char="•"/>
              <a:tabLst>
                <a:tab pos="313055" algn="l"/>
              </a:tabLst>
            </a:pPr>
            <a:r>
              <a:rPr sz="2825" dirty="0">
                <a:latin typeface="Calibri" panose="020F0502020204030204"/>
                <a:cs typeface="Calibri" panose="020F0502020204030204"/>
              </a:rPr>
              <a:t>Adalah</a:t>
            </a:r>
            <a:r>
              <a:rPr sz="2825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31" dirty="0">
                <a:latin typeface="Calibri" panose="020F0502020204030204"/>
                <a:cs typeface="Calibri" panose="020F0502020204030204"/>
              </a:rPr>
              <a:t>aturan-</a:t>
            </a:r>
            <a:r>
              <a:rPr sz="2825" dirty="0">
                <a:latin typeface="Calibri" panose="020F0502020204030204"/>
                <a:cs typeface="Calibri" panose="020F0502020204030204"/>
              </a:rPr>
              <a:t>aturan</a:t>
            </a:r>
            <a:r>
              <a:rPr sz="2825" spc="-7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yg</a:t>
            </a:r>
            <a:r>
              <a:rPr sz="2825" spc="-8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mengatur</a:t>
            </a:r>
            <a:r>
              <a:rPr sz="2825" spc="-7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hubungan antara</a:t>
            </a:r>
            <a:r>
              <a:rPr sz="2825" spc="-93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orang</a:t>
            </a:r>
            <a:r>
              <a:rPr sz="2825" spc="-88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dg</a:t>
            </a:r>
            <a:r>
              <a:rPr sz="2825" spc="-7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kebendaan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313055" indent="-302260">
              <a:spcBef>
                <a:spcPts val="285"/>
              </a:spcBef>
              <a:buFont typeface="Arial MT"/>
              <a:buChar char="•"/>
              <a:tabLst>
                <a:tab pos="313055" algn="l"/>
              </a:tabLst>
            </a:pPr>
            <a:r>
              <a:rPr sz="2825" dirty="0">
                <a:latin typeface="Calibri" panose="020F0502020204030204"/>
                <a:cs typeface="Calibri" panose="020F0502020204030204"/>
              </a:rPr>
              <a:t>Diatur</a:t>
            </a:r>
            <a:r>
              <a:rPr sz="2825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dlm</a:t>
            </a:r>
            <a:r>
              <a:rPr sz="2825" spc="-4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Buku</a:t>
            </a:r>
            <a:r>
              <a:rPr sz="2825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II</a:t>
            </a:r>
            <a:r>
              <a:rPr sz="2825" spc="-4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22" dirty="0">
                <a:latin typeface="Calibri" panose="020F0502020204030204"/>
                <a:cs typeface="Calibri" panose="020F0502020204030204"/>
              </a:rPr>
              <a:t>BW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313690" marR="227330" indent="-302260">
              <a:lnSpc>
                <a:spcPct val="90000"/>
              </a:lnSpc>
              <a:spcBef>
                <a:spcPts val="690"/>
              </a:spcBef>
              <a:buFont typeface="Arial MT"/>
              <a:buChar char="•"/>
              <a:tabLst>
                <a:tab pos="313690" algn="l"/>
              </a:tabLst>
            </a:pPr>
            <a:r>
              <a:rPr sz="2825" spc="-9" dirty="0">
                <a:latin typeface="Calibri" panose="020F0502020204030204"/>
                <a:cs typeface="Calibri" panose="020F0502020204030204"/>
              </a:rPr>
              <a:t>Bersifat</a:t>
            </a:r>
            <a:r>
              <a:rPr sz="2825" spc="-14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tertutup,</a:t>
            </a:r>
            <a:r>
              <a:rPr sz="2825" spc="-115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artinya</a:t>
            </a:r>
            <a:r>
              <a:rPr sz="2825" spc="-11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orang</a:t>
            </a:r>
            <a:r>
              <a:rPr sz="2825" spc="-132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22" dirty="0">
                <a:latin typeface="Calibri" panose="020F0502020204030204"/>
                <a:cs typeface="Calibri" panose="020F0502020204030204"/>
              </a:rPr>
              <a:t>tdk </a:t>
            </a:r>
            <a:r>
              <a:rPr sz="2825" spc="-18" dirty="0">
                <a:latin typeface="Calibri" panose="020F0502020204030204"/>
                <a:cs typeface="Calibri" panose="020F0502020204030204"/>
              </a:rPr>
              <a:t>diperkenankan</a:t>
            </a:r>
            <a:r>
              <a:rPr sz="2825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menciptakan</a:t>
            </a:r>
            <a:r>
              <a:rPr sz="2825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hak</a:t>
            </a:r>
            <a:r>
              <a:rPr sz="2825" spc="-7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kebendaan </a:t>
            </a:r>
            <a:r>
              <a:rPr sz="2825" dirty="0">
                <a:latin typeface="Calibri" panose="020F0502020204030204"/>
                <a:cs typeface="Calibri" panose="020F0502020204030204"/>
              </a:rPr>
              <a:t>diluar</a:t>
            </a:r>
            <a:r>
              <a:rPr sz="2825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yg</a:t>
            </a:r>
            <a:r>
              <a:rPr sz="2825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diatur</a:t>
            </a:r>
            <a:r>
              <a:rPr sz="2825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dlm</a:t>
            </a:r>
            <a:r>
              <a:rPr sz="2825" spc="-4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Buku</a:t>
            </a:r>
            <a:r>
              <a:rPr sz="2825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II</a:t>
            </a:r>
            <a:r>
              <a:rPr sz="2825" spc="-4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22" dirty="0">
                <a:latin typeface="Calibri" panose="020F0502020204030204"/>
                <a:cs typeface="Calibri" panose="020F0502020204030204"/>
              </a:rPr>
              <a:t>BW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313055" indent="-302260">
              <a:spcBef>
                <a:spcPts val="335"/>
              </a:spcBef>
              <a:buFont typeface="Arial MT"/>
              <a:buChar char="•"/>
              <a:tabLst>
                <a:tab pos="313055" algn="l"/>
              </a:tabLst>
            </a:pPr>
            <a:r>
              <a:rPr sz="2825" dirty="0">
                <a:latin typeface="Calibri" panose="020F0502020204030204"/>
                <a:cs typeface="Calibri" panose="020F0502020204030204"/>
              </a:rPr>
              <a:t>Pasal</a:t>
            </a:r>
            <a:r>
              <a:rPr sz="2825" spc="-115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18" dirty="0">
                <a:latin typeface="Calibri" panose="020F0502020204030204"/>
                <a:cs typeface="Calibri" panose="020F0502020204030204"/>
              </a:rPr>
              <a:t>499: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313690" marR="4445">
              <a:lnSpc>
                <a:spcPts val="3055"/>
              </a:lnSpc>
              <a:spcBef>
                <a:spcPts val="725"/>
              </a:spcBef>
            </a:pPr>
            <a:r>
              <a:rPr sz="2825" spc="-9" dirty="0">
                <a:latin typeface="Calibri" panose="020F0502020204030204"/>
                <a:cs typeface="Calibri" panose="020F0502020204030204"/>
              </a:rPr>
              <a:t>“Kebendaan</a:t>
            </a:r>
            <a:r>
              <a:rPr sz="2825" spc="-88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adalah</a:t>
            </a:r>
            <a:r>
              <a:rPr sz="2825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18" dirty="0">
                <a:latin typeface="Calibri" panose="020F0502020204030204"/>
                <a:cs typeface="Calibri" panose="020F0502020204030204"/>
              </a:rPr>
              <a:t>tiap-</a:t>
            </a:r>
            <a:r>
              <a:rPr sz="2825" dirty="0">
                <a:latin typeface="Calibri" panose="020F0502020204030204"/>
                <a:cs typeface="Calibri" panose="020F0502020204030204"/>
              </a:rPr>
              <a:t>tiap</a:t>
            </a:r>
            <a:r>
              <a:rPr sz="2825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barang</a:t>
            </a:r>
            <a:r>
              <a:rPr sz="2825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dan</a:t>
            </a:r>
            <a:r>
              <a:rPr sz="2825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tiap- </a:t>
            </a:r>
            <a:r>
              <a:rPr sz="2825" dirty="0">
                <a:latin typeface="Calibri" panose="020F0502020204030204"/>
                <a:cs typeface="Calibri" panose="020F0502020204030204"/>
              </a:rPr>
              <a:t>tiap</a:t>
            </a:r>
            <a:r>
              <a:rPr sz="2825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hak</a:t>
            </a:r>
            <a:r>
              <a:rPr sz="2825" spc="-4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yg</a:t>
            </a:r>
            <a:r>
              <a:rPr sz="2825" spc="-53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dpt</a:t>
            </a:r>
            <a:r>
              <a:rPr sz="2825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dikuasai</a:t>
            </a:r>
            <a:r>
              <a:rPr sz="2825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oleh</a:t>
            </a:r>
            <a:r>
              <a:rPr sz="2825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hak</a:t>
            </a:r>
            <a:r>
              <a:rPr sz="2825" spc="-4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milik.”</a:t>
            </a:r>
            <a:endParaRPr sz="2825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228620" y="5857538"/>
            <a:ext cx="580912" cy="597049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6109" y="917985"/>
            <a:ext cx="6868085" cy="4103438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313055" marR="4445" indent="-30226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13055" algn="l"/>
              </a:tabLst>
            </a:pPr>
            <a:r>
              <a:rPr sz="2825" dirty="0">
                <a:latin typeface="Calibri" panose="020F0502020204030204"/>
                <a:cs typeface="Calibri" panose="020F0502020204030204"/>
              </a:rPr>
              <a:t>Hak</a:t>
            </a:r>
            <a:r>
              <a:rPr sz="2825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kebendaan</a:t>
            </a:r>
            <a:r>
              <a:rPr sz="2825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22" dirty="0">
                <a:latin typeface="Calibri" panose="020F0502020204030204"/>
                <a:cs typeface="Calibri" panose="020F0502020204030204"/>
              </a:rPr>
              <a:t>(</a:t>
            </a:r>
            <a:r>
              <a:rPr sz="2825" i="1" spc="-22" dirty="0">
                <a:latin typeface="Calibri" panose="020F0502020204030204"/>
                <a:cs typeface="Calibri" panose="020F0502020204030204"/>
              </a:rPr>
              <a:t>zakelijke</a:t>
            </a:r>
            <a:r>
              <a:rPr sz="2825" i="1" spc="-53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i="1" spc="282" dirty="0">
                <a:latin typeface="Calibri" panose="020F0502020204030204"/>
                <a:cs typeface="Calibri" panose="020F0502020204030204"/>
              </a:rPr>
              <a:t>rechten</a:t>
            </a:r>
            <a:r>
              <a:rPr sz="2825" spc="282" dirty="0">
                <a:latin typeface="Calibri" panose="020F0502020204030204"/>
                <a:cs typeface="Calibri" panose="020F0502020204030204"/>
              </a:rPr>
              <a:t>)</a:t>
            </a:r>
            <a:r>
              <a:rPr sz="2825" spc="282" dirty="0">
                <a:latin typeface="Wingdings" panose="05000000000000000000"/>
                <a:cs typeface="Wingdings" panose="05000000000000000000"/>
              </a:rPr>
              <a:t>🡪</a:t>
            </a:r>
            <a:r>
              <a:rPr sz="2825" spc="-106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hak</a:t>
            </a:r>
            <a:r>
              <a:rPr sz="2825" spc="-4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485" dirty="0">
                <a:latin typeface="Calibri" panose="020F0502020204030204"/>
                <a:cs typeface="Calibri" panose="020F0502020204030204"/>
              </a:rPr>
              <a:t>yg</a:t>
            </a:r>
            <a:r>
              <a:rPr sz="2825" dirty="0">
                <a:latin typeface="Calibri" panose="020F0502020204030204"/>
                <a:cs typeface="Calibri" panose="020F0502020204030204"/>
              </a:rPr>
              <a:t> diberikan</a:t>
            </a:r>
            <a:r>
              <a:rPr sz="2825" spc="-7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kpd</a:t>
            </a:r>
            <a:r>
              <a:rPr sz="2825" spc="-7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seseorang,</a:t>
            </a:r>
            <a:r>
              <a:rPr sz="2825" spc="-88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yg</a:t>
            </a:r>
            <a:r>
              <a:rPr sz="2825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memberikan kekuasaan</a:t>
            </a:r>
            <a:r>
              <a:rPr sz="2825" spc="-10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langsung</a:t>
            </a:r>
            <a:r>
              <a:rPr sz="2825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atas</a:t>
            </a:r>
            <a:r>
              <a:rPr sz="2825" spc="-97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suatu</a:t>
            </a:r>
            <a:r>
              <a:rPr sz="2825" spc="-8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benda,</a:t>
            </a:r>
            <a:r>
              <a:rPr sz="2825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yg</a:t>
            </a:r>
            <a:r>
              <a:rPr sz="2825" spc="-10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22" dirty="0">
                <a:latin typeface="Calibri" panose="020F0502020204030204"/>
                <a:cs typeface="Calibri" panose="020F0502020204030204"/>
              </a:rPr>
              <a:t>dpt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dipertahankan</a:t>
            </a:r>
            <a:r>
              <a:rPr sz="2825" spc="-93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terhadap</a:t>
            </a:r>
            <a:r>
              <a:rPr sz="2825" spc="-10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setiap</a:t>
            </a:r>
            <a:r>
              <a:rPr sz="2825" spc="-10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orang.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313055" indent="-302260">
              <a:spcBef>
                <a:spcPts val="680"/>
              </a:spcBef>
              <a:buFont typeface="Arial MT"/>
              <a:buChar char="•"/>
              <a:tabLst>
                <a:tab pos="313055" algn="l"/>
              </a:tabLst>
            </a:pPr>
            <a:r>
              <a:rPr sz="2825" dirty="0">
                <a:latin typeface="Calibri" panose="020F0502020204030204"/>
                <a:cs typeface="Calibri" panose="020F0502020204030204"/>
              </a:rPr>
              <a:t>Hak</a:t>
            </a:r>
            <a:r>
              <a:rPr sz="2825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kebendaan</a:t>
            </a:r>
            <a:r>
              <a:rPr sz="2825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&gt;&lt;</a:t>
            </a:r>
            <a:r>
              <a:rPr sz="2825" spc="-4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Hak</a:t>
            </a:r>
            <a:r>
              <a:rPr sz="2825" spc="-53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perseorangan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313690" marR="6985" indent="-302260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313690" algn="l"/>
              </a:tabLst>
            </a:pPr>
            <a:r>
              <a:rPr sz="2825" dirty="0">
                <a:latin typeface="Calibri" panose="020F0502020204030204"/>
                <a:cs typeface="Calibri" panose="020F0502020204030204"/>
              </a:rPr>
              <a:t>Hak</a:t>
            </a:r>
            <a:r>
              <a:rPr sz="2825" spc="-88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18" dirty="0">
                <a:latin typeface="Calibri" panose="020F0502020204030204"/>
                <a:cs typeface="Calibri" panose="020F0502020204030204"/>
              </a:rPr>
              <a:t>perseorangan</a:t>
            </a:r>
            <a:r>
              <a:rPr sz="2825" spc="-8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(</a:t>
            </a:r>
            <a:r>
              <a:rPr sz="2825" i="1" spc="-9" dirty="0">
                <a:latin typeface="Calibri" panose="020F0502020204030204"/>
                <a:cs typeface="Calibri" panose="020F0502020204030204"/>
              </a:rPr>
              <a:t>persoonlijke</a:t>
            </a:r>
            <a:r>
              <a:rPr sz="2825" i="1" spc="-88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i="1" dirty="0">
                <a:latin typeface="Calibri" panose="020F0502020204030204"/>
                <a:cs typeface="Calibri" panose="020F0502020204030204"/>
              </a:rPr>
              <a:t>rechten</a:t>
            </a:r>
            <a:r>
              <a:rPr sz="2825" dirty="0">
                <a:latin typeface="Calibri" panose="020F0502020204030204"/>
                <a:cs typeface="Calibri" panose="020F0502020204030204"/>
              </a:rPr>
              <a:t>)</a:t>
            </a:r>
            <a:r>
              <a:rPr sz="2825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1897" dirty="0">
                <a:latin typeface="Wingdings" panose="05000000000000000000"/>
                <a:cs typeface="Wingdings" panose="05000000000000000000"/>
              </a:rPr>
              <a:t>🡪</a:t>
            </a:r>
            <a:r>
              <a:rPr sz="2825" spc="1897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Hak</a:t>
            </a:r>
            <a:r>
              <a:rPr sz="2825" spc="-97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yg</a:t>
            </a:r>
            <a:r>
              <a:rPr sz="2825" spc="-8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hanya</a:t>
            </a:r>
            <a:r>
              <a:rPr sz="2825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dapat</a:t>
            </a:r>
            <a:r>
              <a:rPr sz="2825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dipertahankan</a:t>
            </a:r>
            <a:r>
              <a:rPr sz="2825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thd</a:t>
            </a:r>
            <a:r>
              <a:rPr sz="2825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orang tertentu</a:t>
            </a:r>
            <a:r>
              <a:rPr sz="2825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saja.</a:t>
            </a:r>
            <a:r>
              <a:rPr sz="2825" spc="-4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Ex:</a:t>
            </a:r>
            <a:r>
              <a:rPr sz="2825" spc="-53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hak</a:t>
            </a:r>
            <a:r>
              <a:rPr sz="2825" spc="-4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tuntutan</a:t>
            </a:r>
            <a:r>
              <a:rPr sz="2825" spc="-2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/</a:t>
            </a:r>
            <a:r>
              <a:rPr sz="2825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penagihan kepada</a:t>
            </a:r>
            <a:r>
              <a:rPr sz="2825" spc="-11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seseorang.</a:t>
            </a:r>
            <a:endParaRPr sz="2825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228620" y="5857538"/>
            <a:ext cx="580912" cy="597049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lang="id-ID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1981200" y="1772816"/>
            <a:ext cx="8229600" cy="351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en-US" sz="4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Perdata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?</a:t>
            </a:r>
            <a:endParaRPr lang="en-ID" sz="44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6110" y="915296"/>
            <a:ext cx="1964951" cy="44592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13055" indent="-302260">
              <a:spcBef>
                <a:spcPts val="90"/>
              </a:spcBef>
              <a:buFont typeface="Arial MT"/>
              <a:buChar char="•"/>
              <a:tabLst>
                <a:tab pos="313055" algn="l"/>
              </a:tabLst>
            </a:pPr>
            <a:r>
              <a:rPr sz="2825" spc="-9" dirty="0">
                <a:latin typeface="Calibri" panose="020F0502020204030204"/>
                <a:cs typeface="Calibri" panose="020F0502020204030204"/>
              </a:rPr>
              <a:t>SEHINGGA:</a:t>
            </a:r>
            <a:endParaRPr sz="2825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8668" y="1343450"/>
            <a:ext cx="6430496" cy="1059686"/>
          </a:xfrm>
          <a:prstGeom prst="rect">
            <a:avLst/>
          </a:prstGeom>
        </p:spPr>
        <p:txBody>
          <a:bodyPr vert="horz" wrap="square" lIns="0" tIns="99732" rIns="0" bIns="0" rtlCol="0">
            <a:spAutoFit/>
          </a:bodyPr>
          <a:lstStyle/>
          <a:p>
            <a:pPr marL="4013200">
              <a:spcBef>
                <a:spcPts val="785"/>
              </a:spcBef>
            </a:pPr>
            <a:r>
              <a:rPr sz="2825" dirty="0">
                <a:latin typeface="Calibri" panose="020F0502020204030204"/>
                <a:cs typeface="Calibri" panose="020F0502020204030204"/>
              </a:rPr>
              <a:t>Benda</a:t>
            </a:r>
            <a:r>
              <a:rPr sz="2825" spc="-53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berwujud</a:t>
            </a:r>
            <a:endParaRPr sz="2825" dirty="0">
              <a:latin typeface="Calibri" panose="020F0502020204030204"/>
              <a:cs typeface="Calibri" panose="020F0502020204030204"/>
            </a:endParaRPr>
          </a:p>
          <a:p>
            <a:pPr marL="11430">
              <a:spcBef>
                <a:spcPts val="695"/>
              </a:spcBef>
              <a:tabLst>
                <a:tab pos="1719580" algn="l"/>
              </a:tabLst>
            </a:pPr>
            <a:r>
              <a:rPr sz="2825" spc="-9" dirty="0">
                <a:latin typeface="Calibri" panose="020F0502020204030204"/>
                <a:cs typeface="Calibri" panose="020F0502020204030204"/>
              </a:rPr>
              <a:t>“Benda”</a:t>
            </a:r>
            <a:r>
              <a:rPr sz="2825" dirty="0">
                <a:latin typeface="Calibri" panose="020F0502020204030204"/>
                <a:cs typeface="Calibri" panose="020F0502020204030204"/>
              </a:rPr>
              <a:t>	</a:t>
            </a:r>
            <a:r>
              <a:rPr sz="2825" spc="2709" dirty="0">
                <a:latin typeface="Wingdings" panose="05000000000000000000"/>
                <a:cs typeface="Wingdings" panose="05000000000000000000"/>
              </a:rPr>
              <a:t>🡪</a:t>
            </a:r>
            <a:r>
              <a:rPr sz="2825" spc="-8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hak</a:t>
            </a:r>
            <a:r>
              <a:rPr sz="2825" spc="-13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milik</a:t>
            </a:r>
            <a:endParaRPr sz="2825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36109" y="2378873"/>
            <a:ext cx="3422276" cy="1056858"/>
          </a:xfrm>
          <a:prstGeom prst="rect">
            <a:avLst/>
          </a:prstGeom>
        </p:spPr>
        <p:txBody>
          <a:bodyPr vert="horz" wrap="square" lIns="0" tIns="96931" rIns="0" bIns="0" rtlCol="0">
            <a:spAutoFit/>
          </a:bodyPr>
          <a:lstStyle/>
          <a:p>
            <a:pPr marL="313055">
              <a:spcBef>
                <a:spcPts val="765"/>
              </a:spcBef>
            </a:pPr>
            <a:r>
              <a:rPr sz="2825" dirty="0">
                <a:latin typeface="Calibri" panose="020F0502020204030204"/>
                <a:cs typeface="Calibri" panose="020F0502020204030204"/>
              </a:rPr>
              <a:t>menurut</a:t>
            </a:r>
            <a:r>
              <a:rPr sz="2825" spc="-97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22" dirty="0">
                <a:latin typeface="Calibri" panose="020F0502020204030204"/>
                <a:cs typeface="Calibri" panose="020F0502020204030204"/>
              </a:rPr>
              <a:t>BW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313055" indent="-302260">
              <a:spcBef>
                <a:spcPts val="680"/>
              </a:spcBef>
              <a:buFont typeface="Arial MT"/>
              <a:buChar char="•"/>
              <a:tabLst>
                <a:tab pos="313055" algn="l"/>
              </a:tabLst>
            </a:pPr>
            <a:r>
              <a:rPr sz="2825" spc="-9" dirty="0">
                <a:latin typeface="Calibri" panose="020F0502020204030204"/>
                <a:cs typeface="Calibri" panose="020F0502020204030204"/>
              </a:rPr>
              <a:t>Pembagian</a:t>
            </a:r>
            <a:r>
              <a:rPr sz="2825" spc="-8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“Benda”</a:t>
            </a:r>
            <a:r>
              <a:rPr sz="2825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44" dirty="0">
                <a:latin typeface="Calibri" panose="020F0502020204030204"/>
                <a:cs typeface="Calibri" panose="020F0502020204030204"/>
              </a:rPr>
              <a:t>:</a:t>
            </a:r>
            <a:endParaRPr sz="2825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56350" y="2464396"/>
            <a:ext cx="2976842" cy="44592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430">
              <a:spcBef>
                <a:spcPts val="90"/>
              </a:spcBef>
            </a:pPr>
            <a:r>
              <a:rPr sz="2825" dirty="0">
                <a:latin typeface="Calibri" panose="020F0502020204030204"/>
                <a:cs typeface="Calibri" panose="020F0502020204030204"/>
              </a:rPr>
              <a:t>Benda</a:t>
            </a:r>
            <a:r>
              <a:rPr sz="2825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tdk</a:t>
            </a:r>
            <a:r>
              <a:rPr sz="2825" spc="-53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berwujud</a:t>
            </a:r>
            <a:endParaRPr sz="2825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384032" y="1620371"/>
            <a:ext cx="314885" cy="1098737"/>
            <a:chOff x="5244083" y="1836420"/>
            <a:chExt cx="356870" cy="1245235"/>
          </a:xfrm>
        </p:grpSpPr>
        <p:pic>
          <p:nvPicPr>
            <p:cNvPr id="8" name="object 8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387340" y="2979420"/>
              <a:ext cx="213360" cy="1021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387340" y="1836420"/>
              <a:ext cx="213360" cy="10210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44084" y="1886711"/>
              <a:ext cx="151130" cy="1143000"/>
            </a:xfrm>
            <a:custGeom>
              <a:avLst/>
              <a:gdLst/>
              <a:ahLst/>
              <a:cxnLst/>
              <a:rect l="l" t="t" r="r" b="b"/>
              <a:pathLst>
                <a:path w="151129" h="1143000">
                  <a:moveTo>
                    <a:pt x="150876" y="0"/>
                  </a:moveTo>
                  <a:lnTo>
                    <a:pt x="137160" y="0"/>
                  </a:lnTo>
                  <a:lnTo>
                    <a:pt x="136296" y="638492"/>
                  </a:lnTo>
                  <a:lnTo>
                    <a:pt x="0" y="637032"/>
                  </a:lnTo>
                  <a:lnTo>
                    <a:pt x="0" y="649224"/>
                  </a:lnTo>
                  <a:lnTo>
                    <a:pt x="136283" y="650684"/>
                  </a:lnTo>
                  <a:lnTo>
                    <a:pt x="135636" y="1143000"/>
                  </a:lnTo>
                  <a:lnTo>
                    <a:pt x="147828" y="1143000"/>
                  </a:lnTo>
                  <a:lnTo>
                    <a:pt x="150876" y="0"/>
                  </a:lnTo>
                  <a:close/>
                </a:path>
              </a:pathLst>
            </a:custGeom>
            <a:solidFill>
              <a:srgbClr val="497EBA"/>
            </a:solidFill>
          </p:spPr>
          <p:txBody>
            <a:bodyPr wrap="square" lIns="0" tIns="0" rIns="0" bIns="0" rtlCol="0"/>
            <a:lstStyle/>
            <a:p>
              <a:endParaRPr sz="1590"/>
            </a:p>
          </p:txBody>
        </p:sp>
      </p:grpSp>
      <p:sp>
        <p:nvSpPr>
          <p:cNvPr id="11" name="object 11"/>
          <p:cNvSpPr/>
          <p:nvPr/>
        </p:nvSpPr>
        <p:spPr>
          <a:xfrm>
            <a:off x="2061876" y="3428999"/>
            <a:ext cx="8068235" cy="3025588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4005" y="3428999"/>
                </a:moveTo>
                <a:lnTo>
                  <a:pt x="9144005" y="0"/>
                </a:lnTo>
                <a:lnTo>
                  <a:pt x="0" y="0"/>
                </a:lnTo>
                <a:lnTo>
                  <a:pt x="0" y="3428999"/>
                </a:lnTo>
                <a:lnTo>
                  <a:pt x="9144005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90"/>
          </a:p>
        </p:txBody>
      </p:sp>
      <p:sp>
        <p:nvSpPr>
          <p:cNvPr id="12" name="object 12"/>
          <p:cNvSpPr txBox="1"/>
          <p:nvPr/>
        </p:nvSpPr>
        <p:spPr>
          <a:xfrm>
            <a:off x="2990626" y="3410262"/>
            <a:ext cx="3655919" cy="2105607"/>
          </a:xfrm>
          <a:prstGeom prst="rect">
            <a:avLst/>
          </a:prstGeom>
        </p:spPr>
        <p:txBody>
          <a:bodyPr vert="horz" wrap="square" lIns="0" tIns="96931" rIns="0" bIns="0" rtlCol="0">
            <a:spAutoFit/>
          </a:bodyPr>
          <a:lstStyle/>
          <a:p>
            <a:pPr marL="353695" indent="-342265">
              <a:spcBef>
                <a:spcPts val="765"/>
              </a:spcBef>
              <a:buAutoNum type="alphaLcPeriod"/>
              <a:tabLst>
                <a:tab pos="353060" algn="l"/>
              </a:tabLst>
            </a:pPr>
            <a:r>
              <a:rPr sz="2825" dirty="0">
                <a:latin typeface="Calibri" panose="020F0502020204030204"/>
                <a:cs typeface="Calibri" panose="020F0502020204030204"/>
              </a:rPr>
              <a:t>1.</a:t>
            </a:r>
            <a:r>
              <a:rPr sz="2825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Benda</a:t>
            </a:r>
            <a:r>
              <a:rPr sz="2825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berwujud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688340" lvl="1" indent="-353060">
              <a:spcBef>
                <a:spcPts val="680"/>
              </a:spcBef>
              <a:buAutoNum type="arabicPeriod" startAt="2"/>
              <a:tabLst>
                <a:tab pos="687705" algn="l"/>
              </a:tabLst>
            </a:pPr>
            <a:r>
              <a:rPr sz="2825" dirty="0">
                <a:latin typeface="Calibri" panose="020F0502020204030204"/>
                <a:cs typeface="Calibri" panose="020F0502020204030204"/>
              </a:rPr>
              <a:t>Benda</a:t>
            </a:r>
            <a:r>
              <a:rPr sz="2825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tdk</a:t>
            </a:r>
            <a:r>
              <a:rPr sz="2825" spc="-4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berwujud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378460" indent="-367030">
              <a:spcBef>
                <a:spcPts val="675"/>
              </a:spcBef>
              <a:buAutoNum type="alphaLcPeriod"/>
              <a:tabLst>
                <a:tab pos="377825" algn="l"/>
              </a:tabLst>
            </a:pPr>
            <a:r>
              <a:rPr sz="2825" dirty="0">
                <a:latin typeface="Calibri" panose="020F0502020204030204"/>
                <a:cs typeface="Calibri" panose="020F0502020204030204"/>
              </a:rPr>
              <a:t>1.</a:t>
            </a:r>
            <a:r>
              <a:rPr sz="2825" spc="57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Benda</a:t>
            </a:r>
            <a:r>
              <a:rPr sz="2825" spc="4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bergerak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692150" lvl="1" indent="-356870">
              <a:spcBef>
                <a:spcPts val="680"/>
              </a:spcBef>
              <a:buAutoNum type="arabicPeriod" startAt="2"/>
              <a:tabLst>
                <a:tab pos="691515" algn="l"/>
              </a:tabLst>
            </a:pPr>
            <a:r>
              <a:rPr sz="2825" dirty="0">
                <a:latin typeface="Calibri" panose="020F0502020204030204"/>
                <a:cs typeface="Calibri" panose="020F0502020204030204"/>
              </a:rPr>
              <a:t>Benda</a:t>
            </a:r>
            <a:r>
              <a:rPr sz="2825" spc="88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tdk</a:t>
            </a:r>
            <a:r>
              <a:rPr sz="2825" spc="88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bergerak</a:t>
            </a:r>
            <a:endParaRPr sz="2825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8620" y="5857538"/>
            <a:ext cx="580912" cy="597049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658471" y="0"/>
            <a:ext cx="0" cy="282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ts val="1095"/>
              </a:lnSpc>
            </a:pPr>
            <a:fld id="{81D60167-4931-47E6-BA6A-407CBD079E47}" type="slidenum">
              <a:rPr spc="-22" dirty="0"/>
            </a:fld>
            <a:endParaRPr spc="-22" dirty="0"/>
          </a:p>
        </p:txBody>
      </p:sp>
    </p:spTree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6109" y="727032"/>
            <a:ext cx="7126941" cy="5157264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marL="313055" indent="-302260">
              <a:spcBef>
                <a:spcPts val="620"/>
              </a:spcBef>
              <a:buFont typeface="Arial MT"/>
              <a:buChar char="•"/>
              <a:tabLst>
                <a:tab pos="313055" algn="l"/>
              </a:tabLst>
            </a:pPr>
            <a:r>
              <a:rPr sz="2120" dirty="0">
                <a:latin typeface="Calibri" panose="020F0502020204030204"/>
                <a:cs typeface="Calibri" panose="020F0502020204030204"/>
              </a:rPr>
              <a:t>Benda</a:t>
            </a:r>
            <a:r>
              <a:rPr sz="2120" spc="-71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spc="-9" dirty="0">
                <a:latin typeface="Calibri" panose="020F0502020204030204"/>
                <a:cs typeface="Calibri" panose="020F0502020204030204"/>
              </a:rPr>
              <a:t>bergerak:</a:t>
            </a:r>
            <a:endParaRPr sz="2120">
              <a:latin typeface="Calibri" panose="020F0502020204030204"/>
              <a:cs typeface="Calibri" panose="020F0502020204030204"/>
            </a:endParaRPr>
          </a:p>
          <a:p>
            <a:pPr marL="313055" marR="147955" lvl="1" indent="254000">
              <a:lnSpc>
                <a:spcPts val="2525"/>
              </a:lnSpc>
              <a:spcBef>
                <a:spcPts val="625"/>
              </a:spcBef>
              <a:buAutoNum type="alphaLcPeriod"/>
              <a:tabLst>
                <a:tab pos="566420" algn="l"/>
              </a:tabLst>
            </a:pPr>
            <a:r>
              <a:rPr sz="2120" spc="-9" dirty="0">
                <a:latin typeface="Calibri" panose="020F0502020204030204"/>
                <a:cs typeface="Calibri" panose="020F0502020204030204"/>
              </a:rPr>
              <a:t>Karena</a:t>
            </a:r>
            <a:r>
              <a:rPr sz="2120" spc="-49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spc="-18" dirty="0">
                <a:latin typeface="Calibri" panose="020F0502020204030204"/>
                <a:cs typeface="Calibri" panose="020F0502020204030204"/>
              </a:rPr>
              <a:t>sifatnya</a:t>
            </a:r>
            <a:r>
              <a:rPr sz="212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spc="2012" dirty="0">
                <a:latin typeface="Wingdings" panose="05000000000000000000"/>
                <a:cs typeface="Wingdings" panose="05000000000000000000"/>
              </a:rPr>
              <a:t>🡪</a:t>
            </a:r>
            <a:r>
              <a:rPr sz="2120" spc="-88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benda</a:t>
            </a:r>
            <a:r>
              <a:rPr sz="212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yg</a:t>
            </a:r>
            <a:r>
              <a:rPr sz="212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dpt</a:t>
            </a:r>
            <a:r>
              <a:rPr sz="212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spc="-18" dirty="0">
                <a:latin typeface="Calibri" panose="020F0502020204030204"/>
                <a:cs typeface="Calibri" panose="020F0502020204030204"/>
              </a:rPr>
              <a:t>dipindah-</a:t>
            </a:r>
            <a:r>
              <a:rPr sz="2120" spc="-9" dirty="0">
                <a:latin typeface="Calibri" panose="020F0502020204030204"/>
                <a:cs typeface="Calibri" panose="020F0502020204030204"/>
              </a:rPr>
              <a:t>pindahkan</a:t>
            </a:r>
            <a:r>
              <a:rPr sz="212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spc="-432" dirty="0">
                <a:latin typeface="Calibri" panose="020F0502020204030204"/>
                <a:cs typeface="Calibri" panose="020F0502020204030204"/>
              </a:rPr>
              <a:t>tanpa</a:t>
            </a:r>
            <a:r>
              <a:rPr sz="2120" dirty="0">
                <a:latin typeface="Calibri" panose="020F0502020204030204"/>
                <a:cs typeface="Calibri" panose="020F0502020204030204"/>
              </a:rPr>
              <a:t> mengubah</a:t>
            </a:r>
            <a:r>
              <a:rPr sz="2120" spc="-97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spc="-9" dirty="0">
                <a:latin typeface="Calibri" panose="020F0502020204030204"/>
                <a:cs typeface="Calibri" panose="020F0502020204030204"/>
              </a:rPr>
              <a:t>bentuknya.</a:t>
            </a:r>
            <a:endParaRPr sz="2120">
              <a:latin typeface="Calibri" panose="020F0502020204030204"/>
              <a:cs typeface="Calibri" panose="020F0502020204030204"/>
            </a:endParaRPr>
          </a:p>
          <a:p>
            <a:pPr marL="313055" marR="156210" lvl="1" indent="265430">
              <a:lnSpc>
                <a:spcPct val="100000"/>
              </a:lnSpc>
              <a:spcBef>
                <a:spcPts val="455"/>
              </a:spcBef>
              <a:buAutoNum type="alphaLcPeriod"/>
              <a:tabLst>
                <a:tab pos="578485" algn="l"/>
              </a:tabLst>
            </a:pPr>
            <a:r>
              <a:rPr sz="2120" spc="-9" dirty="0">
                <a:latin typeface="Calibri" panose="020F0502020204030204"/>
                <a:cs typeface="Calibri" panose="020F0502020204030204"/>
              </a:rPr>
              <a:t>Karena</a:t>
            </a:r>
            <a:r>
              <a:rPr sz="2120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spc="-9" dirty="0">
                <a:latin typeface="Calibri" panose="020F0502020204030204"/>
                <a:cs typeface="Calibri" panose="020F0502020204030204"/>
              </a:rPr>
              <a:t>penetapan</a:t>
            </a:r>
            <a:r>
              <a:rPr sz="2120" spc="-49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UU</a:t>
            </a:r>
            <a:r>
              <a:rPr sz="2120" spc="-49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spc="2012" dirty="0">
                <a:latin typeface="Wingdings" panose="05000000000000000000"/>
                <a:cs typeface="Wingdings" panose="05000000000000000000"/>
              </a:rPr>
              <a:t>🡪</a:t>
            </a:r>
            <a:r>
              <a:rPr sz="2120" spc="-88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benda</a:t>
            </a:r>
            <a:r>
              <a:rPr sz="212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yg</a:t>
            </a:r>
            <a:r>
              <a:rPr sz="212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oleh</a:t>
            </a:r>
            <a:r>
              <a:rPr sz="212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UU</a:t>
            </a:r>
            <a:r>
              <a:rPr sz="2120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spc="-9" dirty="0">
                <a:latin typeface="Calibri" panose="020F0502020204030204"/>
                <a:cs typeface="Calibri" panose="020F0502020204030204"/>
              </a:rPr>
              <a:t>ditetapkan</a:t>
            </a:r>
            <a:r>
              <a:rPr sz="212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spc="-688" dirty="0">
                <a:latin typeface="Calibri" panose="020F0502020204030204"/>
                <a:cs typeface="Calibri" panose="020F0502020204030204"/>
              </a:rPr>
              <a:t>sbg</a:t>
            </a:r>
            <a:r>
              <a:rPr sz="2120" dirty="0">
                <a:latin typeface="Calibri" panose="020F0502020204030204"/>
                <a:cs typeface="Calibri" panose="020F0502020204030204"/>
              </a:rPr>
              <a:t> benda</a:t>
            </a:r>
            <a:r>
              <a:rPr sz="2120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yg</a:t>
            </a:r>
            <a:r>
              <a:rPr sz="2120" spc="-53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spc="-9" dirty="0">
                <a:latin typeface="Calibri" panose="020F0502020204030204"/>
                <a:cs typeface="Calibri" panose="020F0502020204030204"/>
              </a:rPr>
              <a:t>bergerak</a:t>
            </a:r>
            <a:r>
              <a:rPr sz="2120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spc="-9" dirty="0">
                <a:latin typeface="Calibri" panose="020F0502020204030204"/>
                <a:cs typeface="Calibri" panose="020F0502020204030204"/>
              </a:rPr>
              <a:t>(Biasanya</a:t>
            </a:r>
            <a:r>
              <a:rPr sz="2120" spc="-71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berupa</a:t>
            </a:r>
            <a:r>
              <a:rPr sz="2120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hak</a:t>
            </a:r>
            <a:r>
              <a:rPr sz="2120" spc="-53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yg</a:t>
            </a:r>
            <a:r>
              <a:rPr sz="2120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spc="-9" dirty="0">
                <a:latin typeface="Calibri" panose="020F0502020204030204"/>
                <a:cs typeface="Calibri" panose="020F0502020204030204"/>
              </a:rPr>
              <a:t>penguasaannya </a:t>
            </a:r>
            <a:r>
              <a:rPr sz="2120" dirty="0">
                <a:latin typeface="Calibri" panose="020F0502020204030204"/>
                <a:cs typeface="Calibri" panose="020F0502020204030204"/>
              </a:rPr>
              <a:t>bisa</a:t>
            </a:r>
            <a:r>
              <a:rPr sz="2120" spc="18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spc="-9" dirty="0">
                <a:latin typeface="Calibri" panose="020F0502020204030204"/>
                <a:cs typeface="Calibri" panose="020F0502020204030204"/>
              </a:rPr>
              <a:t>dipindahtangankan)</a:t>
            </a:r>
            <a:endParaRPr sz="2120">
              <a:latin typeface="Calibri" panose="020F0502020204030204"/>
              <a:cs typeface="Calibri" panose="020F0502020204030204"/>
            </a:endParaRPr>
          </a:p>
          <a:p>
            <a:pPr marL="649605">
              <a:spcBef>
                <a:spcPts val="505"/>
              </a:spcBef>
            </a:pPr>
            <a:r>
              <a:rPr sz="2120" dirty="0">
                <a:latin typeface="Calibri" panose="020F0502020204030204"/>
                <a:cs typeface="Calibri" panose="020F0502020204030204"/>
              </a:rPr>
              <a:t>ex:</a:t>
            </a:r>
            <a:r>
              <a:rPr sz="2120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Hak</a:t>
            </a:r>
            <a:r>
              <a:rPr sz="212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spc="-9" dirty="0">
                <a:latin typeface="Calibri" panose="020F0502020204030204"/>
                <a:cs typeface="Calibri" panose="020F0502020204030204"/>
              </a:rPr>
              <a:t>cipta.</a:t>
            </a:r>
            <a:endParaRPr sz="2120">
              <a:latin typeface="Calibri" panose="020F0502020204030204"/>
              <a:cs typeface="Calibri" panose="020F0502020204030204"/>
            </a:endParaRPr>
          </a:p>
          <a:p>
            <a:pPr marL="313055" indent="-302260">
              <a:spcBef>
                <a:spcPts val="500"/>
              </a:spcBef>
              <a:buFont typeface="Arial MT"/>
              <a:buChar char="•"/>
              <a:tabLst>
                <a:tab pos="313055" algn="l"/>
              </a:tabLst>
            </a:pPr>
            <a:r>
              <a:rPr sz="2120" dirty="0">
                <a:latin typeface="Calibri" panose="020F0502020204030204"/>
                <a:cs typeface="Calibri" panose="020F0502020204030204"/>
              </a:rPr>
              <a:t>Benda</a:t>
            </a:r>
            <a:r>
              <a:rPr sz="2120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tdk</a:t>
            </a:r>
            <a:r>
              <a:rPr sz="2120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spc="-9" dirty="0">
                <a:latin typeface="Calibri" panose="020F0502020204030204"/>
                <a:cs typeface="Calibri" panose="020F0502020204030204"/>
              </a:rPr>
              <a:t>bergerak:</a:t>
            </a:r>
            <a:endParaRPr sz="2120">
              <a:latin typeface="Calibri" panose="020F0502020204030204"/>
              <a:cs typeface="Calibri" panose="020F0502020204030204"/>
            </a:endParaRPr>
          </a:p>
          <a:p>
            <a:pPr marL="567690" lvl="1" indent="-254000">
              <a:spcBef>
                <a:spcPts val="530"/>
              </a:spcBef>
              <a:buAutoNum type="alphaLcPeriod"/>
              <a:tabLst>
                <a:tab pos="567055" algn="l"/>
              </a:tabLst>
            </a:pPr>
            <a:r>
              <a:rPr sz="2120" spc="-9" dirty="0">
                <a:latin typeface="Calibri" panose="020F0502020204030204"/>
                <a:cs typeface="Calibri" panose="020F0502020204030204"/>
              </a:rPr>
              <a:t>Karena</a:t>
            </a:r>
            <a:r>
              <a:rPr sz="2120" spc="-53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spc="-18" dirty="0">
                <a:latin typeface="Calibri" panose="020F0502020204030204"/>
                <a:cs typeface="Calibri" panose="020F0502020204030204"/>
              </a:rPr>
              <a:t>sifatnya</a:t>
            </a:r>
            <a:r>
              <a:rPr sz="212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spc="2012" dirty="0">
                <a:latin typeface="Wingdings" panose="05000000000000000000"/>
                <a:cs typeface="Wingdings" panose="05000000000000000000"/>
              </a:rPr>
              <a:t>🡪</a:t>
            </a:r>
            <a:r>
              <a:rPr sz="2120" spc="-93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ex:</a:t>
            </a:r>
            <a:r>
              <a:rPr sz="2120" spc="-53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spc="-9" dirty="0">
                <a:latin typeface="Calibri" panose="020F0502020204030204"/>
                <a:cs typeface="Calibri" panose="020F0502020204030204"/>
              </a:rPr>
              <a:t>tanah</a:t>
            </a:r>
            <a:endParaRPr sz="2120">
              <a:latin typeface="Calibri" panose="020F0502020204030204"/>
              <a:cs typeface="Calibri" panose="020F0502020204030204"/>
            </a:endParaRPr>
          </a:p>
          <a:p>
            <a:pPr marL="579120" lvl="1" indent="-265430">
              <a:spcBef>
                <a:spcPts val="505"/>
              </a:spcBef>
              <a:buAutoNum type="alphaLcPeriod"/>
              <a:tabLst>
                <a:tab pos="579120" algn="l"/>
              </a:tabLst>
            </a:pPr>
            <a:r>
              <a:rPr sz="2120" spc="-9" dirty="0">
                <a:latin typeface="Calibri" panose="020F0502020204030204"/>
                <a:cs typeface="Calibri" panose="020F0502020204030204"/>
              </a:rPr>
              <a:t>Karena</a:t>
            </a:r>
            <a:r>
              <a:rPr sz="212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tujuan</a:t>
            </a:r>
            <a:r>
              <a:rPr sz="212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spc="-18" dirty="0">
                <a:latin typeface="Calibri" panose="020F0502020204030204"/>
                <a:cs typeface="Calibri" panose="020F0502020204030204"/>
              </a:rPr>
              <a:t>pemakaiannya</a:t>
            </a:r>
            <a:r>
              <a:rPr sz="2120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spc="2012" dirty="0">
                <a:latin typeface="Wingdings" panose="05000000000000000000"/>
                <a:cs typeface="Wingdings" panose="05000000000000000000"/>
              </a:rPr>
              <a:t>🡪</a:t>
            </a:r>
            <a:r>
              <a:rPr sz="2120" spc="-97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ex:</a:t>
            </a:r>
            <a:r>
              <a:rPr sz="212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mesin</a:t>
            </a:r>
            <a:r>
              <a:rPr sz="2120" spc="-49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spc="-9" dirty="0">
                <a:latin typeface="Calibri" panose="020F0502020204030204"/>
                <a:cs typeface="Calibri" panose="020F0502020204030204"/>
              </a:rPr>
              <a:t>pabrik</a:t>
            </a:r>
            <a:endParaRPr sz="2120">
              <a:latin typeface="Calibri" panose="020F0502020204030204"/>
              <a:cs typeface="Calibri" panose="020F0502020204030204"/>
            </a:endParaRPr>
          </a:p>
          <a:p>
            <a:pPr marL="551815" lvl="1" indent="-238125">
              <a:spcBef>
                <a:spcPts val="510"/>
              </a:spcBef>
              <a:buAutoNum type="alphaLcPeriod"/>
              <a:tabLst>
                <a:tab pos="551815" algn="l"/>
              </a:tabLst>
            </a:pPr>
            <a:r>
              <a:rPr sz="2120" spc="-9" dirty="0">
                <a:latin typeface="Calibri" panose="020F0502020204030204"/>
                <a:cs typeface="Calibri" panose="020F0502020204030204"/>
              </a:rPr>
              <a:t>Karena</a:t>
            </a:r>
            <a:r>
              <a:rPr sz="2120" spc="-31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UU</a:t>
            </a:r>
            <a:r>
              <a:rPr sz="212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spc="2012" dirty="0">
                <a:latin typeface="Wingdings" panose="05000000000000000000"/>
                <a:cs typeface="Wingdings" panose="05000000000000000000"/>
              </a:rPr>
              <a:t>🡪</a:t>
            </a:r>
            <a:r>
              <a:rPr sz="212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hak</a:t>
            </a:r>
            <a:r>
              <a:rPr sz="212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i="1" spc="-9" dirty="0">
                <a:latin typeface="Calibri" panose="020F0502020204030204"/>
                <a:cs typeface="Calibri" panose="020F0502020204030204"/>
              </a:rPr>
              <a:t>erfpacht</a:t>
            </a:r>
            <a:r>
              <a:rPr sz="2120" spc="-9" dirty="0">
                <a:latin typeface="Calibri" panose="020F0502020204030204"/>
                <a:cs typeface="Calibri" panose="020F0502020204030204"/>
              </a:rPr>
              <a:t>.</a:t>
            </a:r>
            <a:endParaRPr sz="2120">
              <a:latin typeface="Calibri" panose="020F0502020204030204"/>
              <a:cs typeface="Calibri" panose="020F0502020204030204"/>
            </a:endParaRPr>
          </a:p>
          <a:p>
            <a:pPr marL="313690" marR="4445" indent="-302260">
              <a:spcBef>
                <a:spcPts val="485"/>
              </a:spcBef>
              <a:buFont typeface="Arial MT"/>
              <a:buChar char="•"/>
              <a:tabLst>
                <a:tab pos="313690" algn="l"/>
              </a:tabLst>
            </a:pPr>
            <a:r>
              <a:rPr sz="2120" spc="-18" dirty="0">
                <a:latin typeface="Calibri" panose="020F0502020204030204"/>
                <a:cs typeface="Calibri" panose="020F0502020204030204"/>
              </a:rPr>
              <a:t>Aturan</a:t>
            </a:r>
            <a:r>
              <a:rPr sz="2120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ttg</a:t>
            </a:r>
            <a:r>
              <a:rPr sz="2120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Hk</a:t>
            </a:r>
            <a:r>
              <a:rPr sz="2120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Benda</a:t>
            </a:r>
            <a:r>
              <a:rPr sz="2120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berkait</a:t>
            </a:r>
            <a:r>
              <a:rPr sz="2120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dg</a:t>
            </a:r>
            <a:r>
              <a:rPr sz="2120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spc="-9" dirty="0">
                <a:latin typeface="Calibri" panose="020F0502020204030204"/>
                <a:cs typeface="Calibri" panose="020F0502020204030204"/>
              </a:rPr>
              <a:t>persoalan</a:t>
            </a:r>
            <a:r>
              <a:rPr sz="2120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tanah</a:t>
            </a:r>
            <a:r>
              <a:rPr sz="2120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menurut</a:t>
            </a:r>
            <a:r>
              <a:rPr sz="2120" spc="-49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spc="-18" dirty="0">
                <a:latin typeface="Calibri" panose="020F0502020204030204"/>
                <a:cs typeface="Calibri" panose="020F0502020204030204"/>
              </a:rPr>
              <a:t>Buku </a:t>
            </a:r>
            <a:r>
              <a:rPr sz="2120" dirty="0">
                <a:latin typeface="Calibri" panose="020F0502020204030204"/>
                <a:cs typeface="Calibri" panose="020F0502020204030204"/>
              </a:rPr>
              <a:t>II</a:t>
            </a:r>
            <a:r>
              <a:rPr sz="212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BW</a:t>
            </a:r>
            <a:r>
              <a:rPr sz="2120" spc="-26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sdh</a:t>
            </a:r>
            <a:r>
              <a:rPr sz="2120" spc="-18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tidak</a:t>
            </a:r>
            <a:r>
              <a:rPr sz="2120" spc="-13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berlaku</a:t>
            </a:r>
            <a:r>
              <a:rPr sz="2120" spc="-31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lagi</a:t>
            </a:r>
            <a:r>
              <a:rPr sz="2120" spc="-26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dg</a:t>
            </a:r>
            <a:r>
              <a:rPr sz="2120" spc="-22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diganti</a:t>
            </a:r>
            <a:r>
              <a:rPr sz="2120" spc="-18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oleh</a:t>
            </a:r>
            <a:r>
              <a:rPr sz="2120" spc="-18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UU</a:t>
            </a:r>
            <a:r>
              <a:rPr sz="2120" spc="-26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No</a:t>
            </a:r>
            <a:r>
              <a:rPr sz="2120" spc="-22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5</a:t>
            </a:r>
            <a:r>
              <a:rPr sz="2120" spc="-22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dirty="0">
                <a:latin typeface="Calibri" panose="020F0502020204030204"/>
                <a:cs typeface="Calibri" panose="020F0502020204030204"/>
              </a:rPr>
              <a:t>/</a:t>
            </a:r>
            <a:r>
              <a:rPr sz="2120" spc="-26" dirty="0">
                <a:latin typeface="Calibri" panose="020F0502020204030204"/>
                <a:cs typeface="Calibri" panose="020F0502020204030204"/>
              </a:rPr>
              <a:t> </a:t>
            </a:r>
            <a:r>
              <a:rPr sz="2120" spc="-22" dirty="0">
                <a:latin typeface="Calibri" panose="020F0502020204030204"/>
                <a:cs typeface="Calibri" panose="020F0502020204030204"/>
              </a:rPr>
              <a:t>60 </a:t>
            </a:r>
            <a:r>
              <a:rPr sz="2120" spc="-9" dirty="0">
                <a:latin typeface="Calibri" panose="020F0502020204030204"/>
                <a:cs typeface="Calibri" panose="020F0502020204030204"/>
              </a:rPr>
              <a:t>(UUPA)</a:t>
            </a:r>
            <a:endParaRPr sz="212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228620" y="5857538"/>
            <a:ext cx="580912" cy="597049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6353" y="321996"/>
            <a:ext cx="9681882" cy="849193"/>
          </a:xfrm>
          <a:prstGeom prst="rect">
            <a:avLst/>
          </a:prstGeom>
        </p:spPr>
        <p:txBody>
          <a:bodyPr vert="horz" wrap="square" lIns="0" tIns="249223" rIns="0" bIns="0" rtlCol="0" anchor="ctr">
            <a:spAutoFit/>
          </a:bodyPr>
          <a:lstStyle/>
          <a:p>
            <a:pPr marL="11430">
              <a:spcBef>
                <a:spcPts val="90"/>
              </a:spcBef>
            </a:pPr>
            <a:r>
              <a:rPr dirty="0"/>
              <a:t>2.</a:t>
            </a:r>
            <a:r>
              <a:rPr spc="-31" dirty="0"/>
              <a:t> </a:t>
            </a:r>
            <a:r>
              <a:rPr dirty="0"/>
              <a:t>Hk</a:t>
            </a:r>
            <a:r>
              <a:rPr spc="-4" dirty="0"/>
              <a:t> </a:t>
            </a:r>
            <a:r>
              <a:rPr spc="-22" dirty="0"/>
              <a:t>Perikatan</a:t>
            </a:r>
            <a:endParaRPr spc="-22" dirty="0"/>
          </a:p>
        </p:txBody>
      </p:sp>
      <p:sp>
        <p:nvSpPr>
          <p:cNvPr id="3" name="object 3"/>
          <p:cNvSpPr txBox="1"/>
          <p:nvPr/>
        </p:nvSpPr>
        <p:spPr>
          <a:xfrm>
            <a:off x="2536109" y="1737448"/>
            <a:ext cx="7065309" cy="3844031"/>
          </a:xfrm>
          <a:prstGeom prst="rect">
            <a:avLst/>
          </a:prstGeom>
        </p:spPr>
        <p:txBody>
          <a:bodyPr vert="horz" wrap="square" lIns="0" tIns="96931" rIns="0" bIns="0" rtlCol="0">
            <a:spAutoFit/>
          </a:bodyPr>
          <a:lstStyle/>
          <a:p>
            <a:pPr marL="313055" indent="-302260">
              <a:spcBef>
                <a:spcPts val="765"/>
              </a:spcBef>
              <a:buFont typeface="Arial MT"/>
              <a:buChar char="•"/>
              <a:tabLst>
                <a:tab pos="313055" algn="l"/>
              </a:tabLst>
            </a:pPr>
            <a:r>
              <a:rPr sz="2825" dirty="0">
                <a:latin typeface="Calibri" panose="020F0502020204030204"/>
                <a:cs typeface="Calibri" panose="020F0502020204030204"/>
              </a:rPr>
              <a:t>Diatur</a:t>
            </a:r>
            <a:r>
              <a:rPr sz="2825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dlm</a:t>
            </a:r>
            <a:r>
              <a:rPr sz="2825" spc="-53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Buku</a:t>
            </a:r>
            <a:r>
              <a:rPr sz="2825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III</a:t>
            </a:r>
            <a:r>
              <a:rPr sz="2825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22" dirty="0">
                <a:latin typeface="Calibri" panose="020F0502020204030204"/>
                <a:cs typeface="Calibri" panose="020F0502020204030204"/>
              </a:rPr>
              <a:t>BW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313055" indent="-302260">
              <a:spcBef>
                <a:spcPts val="680"/>
              </a:spcBef>
              <a:buFont typeface="Arial MT"/>
              <a:buChar char="•"/>
              <a:tabLst>
                <a:tab pos="313055" algn="l"/>
              </a:tabLst>
            </a:pPr>
            <a:r>
              <a:rPr sz="2825" spc="-9" dirty="0">
                <a:latin typeface="Calibri" panose="020F0502020204030204"/>
                <a:cs typeface="Calibri" panose="020F0502020204030204"/>
              </a:rPr>
              <a:t>Subekti: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313690" marR="4445">
              <a:lnSpc>
                <a:spcPct val="100000"/>
              </a:lnSpc>
              <a:spcBef>
                <a:spcPts val="680"/>
              </a:spcBef>
            </a:pPr>
            <a:r>
              <a:rPr sz="2825" spc="-18" dirty="0">
                <a:latin typeface="Calibri" panose="020F0502020204030204"/>
                <a:cs typeface="Calibri" panose="020F0502020204030204"/>
              </a:rPr>
              <a:t>“Perikatan</a:t>
            </a:r>
            <a:r>
              <a:rPr sz="2825" spc="-10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adalah</a:t>
            </a:r>
            <a:r>
              <a:rPr sz="2825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aturan</a:t>
            </a:r>
            <a:r>
              <a:rPr sz="2825" spc="-88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yg</a:t>
            </a:r>
            <a:r>
              <a:rPr sz="2825" spc="-8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mengatur hubungan</a:t>
            </a:r>
            <a:r>
              <a:rPr sz="2825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hukum</a:t>
            </a:r>
            <a:r>
              <a:rPr sz="2825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antara</a:t>
            </a:r>
            <a:r>
              <a:rPr sz="2825" spc="-88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dua</a:t>
            </a:r>
            <a:r>
              <a:rPr sz="2825" spc="-7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pihak,</a:t>
            </a:r>
            <a:r>
              <a:rPr sz="2825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di</a:t>
            </a:r>
            <a:r>
              <a:rPr sz="2825" spc="-8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18" dirty="0">
                <a:latin typeface="Calibri" panose="020F0502020204030204"/>
                <a:cs typeface="Calibri" panose="020F0502020204030204"/>
              </a:rPr>
              <a:t>mana </a:t>
            </a:r>
            <a:r>
              <a:rPr sz="2825" dirty="0">
                <a:latin typeface="Calibri" panose="020F0502020204030204"/>
                <a:cs typeface="Calibri" panose="020F0502020204030204"/>
              </a:rPr>
              <a:t>pihak</a:t>
            </a:r>
            <a:r>
              <a:rPr sz="2825" spc="-8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yg</a:t>
            </a:r>
            <a:r>
              <a:rPr sz="2825" spc="-8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satu</a:t>
            </a:r>
            <a:r>
              <a:rPr sz="2825" spc="-88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mempunyai</a:t>
            </a:r>
            <a:r>
              <a:rPr sz="2825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hak</a:t>
            </a:r>
            <a:r>
              <a:rPr sz="2825" spc="-8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menuntut</a:t>
            </a:r>
            <a:r>
              <a:rPr sz="2825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suatu prestasi</a:t>
            </a:r>
            <a:r>
              <a:rPr sz="2825" spc="-10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(kreditur)</a:t>
            </a:r>
            <a:r>
              <a:rPr sz="2825" spc="-88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dari</a:t>
            </a:r>
            <a:r>
              <a:rPr sz="2825" spc="-93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pihak</a:t>
            </a:r>
            <a:r>
              <a:rPr sz="2825" spc="-8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lainnya</a:t>
            </a:r>
            <a:r>
              <a:rPr sz="2825" spc="-7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yg</a:t>
            </a:r>
            <a:r>
              <a:rPr sz="2825" spc="-93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wajib </a:t>
            </a:r>
            <a:r>
              <a:rPr sz="2825" dirty="0">
                <a:latin typeface="Calibri" panose="020F0502020204030204"/>
                <a:cs typeface="Calibri" panose="020F0502020204030204"/>
              </a:rPr>
              <a:t>memenuhi</a:t>
            </a:r>
            <a:r>
              <a:rPr sz="2825" spc="-15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tuntutan</a:t>
            </a:r>
            <a:r>
              <a:rPr sz="2825" spc="-124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tersebut</a:t>
            </a:r>
            <a:r>
              <a:rPr sz="2825" spc="-150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(debitur).”</a:t>
            </a:r>
            <a:endParaRPr sz="2825">
              <a:latin typeface="Calibri" panose="020F0502020204030204"/>
              <a:cs typeface="Calibri" panose="020F0502020204030204"/>
            </a:endParaRPr>
          </a:p>
          <a:p>
            <a:pPr marL="313055" indent="-302260">
              <a:spcBef>
                <a:spcPts val="700"/>
              </a:spcBef>
              <a:buFont typeface="Arial MT"/>
              <a:buChar char="•"/>
              <a:tabLst>
                <a:tab pos="313055" algn="l"/>
              </a:tabLst>
            </a:pPr>
            <a:r>
              <a:rPr sz="2825" spc="-18" dirty="0">
                <a:latin typeface="Calibri" panose="020F0502020204030204"/>
                <a:cs typeface="Calibri" panose="020F0502020204030204"/>
              </a:rPr>
              <a:t>“Perikatan”</a:t>
            </a:r>
            <a:r>
              <a:rPr sz="2825" spc="-7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dlm</a:t>
            </a:r>
            <a:r>
              <a:rPr sz="2825" spc="-3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bhs</a:t>
            </a:r>
            <a:r>
              <a:rPr sz="2825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Belanda</a:t>
            </a:r>
            <a:r>
              <a:rPr sz="2825" spc="-3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2709" dirty="0">
                <a:latin typeface="Wingdings" panose="05000000000000000000"/>
                <a:cs typeface="Wingdings" panose="05000000000000000000"/>
              </a:rPr>
              <a:t>🡪</a:t>
            </a:r>
            <a:r>
              <a:rPr sz="2825" spc="-106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25" i="1" spc="-9" dirty="0">
                <a:latin typeface="Calibri" panose="020F0502020204030204"/>
                <a:cs typeface="Calibri" panose="020F0502020204030204"/>
              </a:rPr>
              <a:t>verbintenis</a:t>
            </a:r>
            <a:endParaRPr sz="2825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228620" y="5857538"/>
            <a:ext cx="580912" cy="597049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1876" y="3428999"/>
            <a:ext cx="8068235" cy="3025588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4005" y="3428999"/>
                </a:moveTo>
                <a:lnTo>
                  <a:pt x="9144005" y="0"/>
                </a:lnTo>
                <a:lnTo>
                  <a:pt x="0" y="0"/>
                </a:lnTo>
                <a:lnTo>
                  <a:pt x="0" y="3428999"/>
                </a:lnTo>
                <a:lnTo>
                  <a:pt x="9144005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90"/>
          </a:p>
        </p:txBody>
      </p:sp>
      <p:sp>
        <p:nvSpPr>
          <p:cNvPr id="3" name="object 3"/>
          <p:cNvSpPr txBox="1"/>
          <p:nvPr/>
        </p:nvSpPr>
        <p:spPr>
          <a:xfrm>
            <a:off x="2536109" y="833268"/>
            <a:ext cx="6959974" cy="4390372"/>
          </a:xfrm>
          <a:prstGeom prst="rect">
            <a:avLst/>
          </a:prstGeom>
        </p:spPr>
        <p:txBody>
          <a:bodyPr vert="horz" wrap="square" lIns="0" tIns="53788" rIns="0" bIns="0" rtlCol="0">
            <a:spAutoFit/>
          </a:bodyPr>
          <a:lstStyle/>
          <a:p>
            <a:pPr marL="313055" indent="-302260">
              <a:spcBef>
                <a:spcPts val="425"/>
              </a:spcBef>
              <a:buFont typeface="Arial MT"/>
              <a:buChar char="•"/>
              <a:tabLst>
                <a:tab pos="313055" algn="l"/>
              </a:tabLst>
            </a:pPr>
            <a:r>
              <a:rPr sz="2645" dirty="0">
                <a:latin typeface="Calibri" panose="020F0502020204030204"/>
                <a:cs typeface="Calibri" panose="020F0502020204030204"/>
              </a:rPr>
              <a:t>Obyek</a:t>
            </a:r>
            <a:r>
              <a:rPr sz="2645" spc="-97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-9" dirty="0">
                <a:latin typeface="Calibri" panose="020F0502020204030204"/>
                <a:cs typeface="Calibri" panose="020F0502020204030204"/>
              </a:rPr>
              <a:t>perikatan:</a:t>
            </a:r>
            <a:endParaRPr sz="2645">
              <a:latin typeface="Calibri" panose="020F0502020204030204"/>
              <a:cs typeface="Calibri" panose="020F0502020204030204"/>
            </a:endParaRPr>
          </a:p>
          <a:p>
            <a:pPr marL="313055" marR="568960">
              <a:lnSpc>
                <a:spcPts val="2840"/>
              </a:lnSpc>
              <a:spcBef>
                <a:spcPts val="715"/>
              </a:spcBef>
            </a:pPr>
            <a:r>
              <a:rPr sz="2645" spc="260" dirty="0">
                <a:latin typeface="Wingdings" panose="05000000000000000000"/>
                <a:cs typeface="Wingdings" panose="05000000000000000000"/>
              </a:rPr>
              <a:t>🡪</a:t>
            </a:r>
            <a:r>
              <a:rPr sz="2645" spc="260" dirty="0">
                <a:latin typeface="Calibri" panose="020F0502020204030204"/>
                <a:cs typeface="Calibri" panose="020F0502020204030204"/>
              </a:rPr>
              <a:t>Prestasi</a:t>
            </a:r>
            <a:r>
              <a:rPr sz="2645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-9" dirty="0">
                <a:latin typeface="Calibri" panose="020F0502020204030204"/>
                <a:cs typeface="Calibri" panose="020F0502020204030204"/>
              </a:rPr>
              <a:t>(</a:t>
            </a:r>
            <a:r>
              <a:rPr sz="2645" i="1" spc="-9" dirty="0">
                <a:latin typeface="Calibri" panose="020F0502020204030204"/>
                <a:cs typeface="Calibri" panose="020F0502020204030204"/>
              </a:rPr>
              <a:t>prestatie</a:t>
            </a:r>
            <a:r>
              <a:rPr sz="2645" spc="-9" dirty="0">
                <a:latin typeface="Calibri" panose="020F0502020204030204"/>
                <a:cs typeface="Calibri" panose="020F0502020204030204"/>
              </a:rPr>
              <a:t>),</a:t>
            </a:r>
            <a:r>
              <a:rPr sz="2645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yakni</a:t>
            </a:r>
            <a:r>
              <a:rPr sz="2645" spc="-53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hak</a:t>
            </a:r>
            <a:r>
              <a:rPr sz="2645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kreditur</a:t>
            </a:r>
            <a:r>
              <a:rPr sz="2645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-869" dirty="0">
                <a:latin typeface="Calibri" panose="020F0502020204030204"/>
                <a:cs typeface="Calibri" panose="020F0502020204030204"/>
              </a:rPr>
              <a:t>dan</a:t>
            </a:r>
            <a:r>
              <a:rPr sz="2645" spc="-9" dirty="0">
                <a:latin typeface="Calibri" panose="020F0502020204030204"/>
                <a:cs typeface="Calibri" panose="020F0502020204030204"/>
              </a:rPr>
              <a:t> kewajiban</a:t>
            </a:r>
            <a:r>
              <a:rPr sz="2645" spc="-88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dr</a:t>
            </a:r>
            <a:r>
              <a:rPr sz="2645" spc="-71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-9" dirty="0">
                <a:latin typeface="Calibri" panose="020F0502020204030204"/>
                <a:cs typeface="Calibri" panose="020F0502020204030204"/>
              </a:rPr>
              <a:t>debitur.</a:t>
            </a:r>
            <a:endParaRPr sz="2645">
              <a:latin typeface="Calibri" panose="020F0502020204030204"/>
              <a:cs typeface="Calibri" panose="020F0502020204030204"/>
            </a:endParaRPr>
          </a:p>
          <a:p>
            <a:pPr marL="313055">
              <a:spcBef>
                <a:spcPts val="275"/>
              </a:spcBef>
            </a:pPr>
            <a:r>
              <a:rPr sz="2645" dirty="0">
                <a:latin typeface="Calibri" panose="020F0502020204030204"/>
                <a:cs typeface="Calibri" panose="020F0502020204030204"/>
              </a:rPr>
              <a:t>Dpt</a:t>
            </a:r>
            <a:r>
              <a:rPr sz="2645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brp</a:t>
            </a:r>
            <a:r>
              <a:rPr sz="2645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(Psl</a:t>
            </a:r>
            <a:r>
              <a:rPr sz="2645" spc="-53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1234</a:t>
            </a:r>
            <a:r>
              <a:rPr sz="2645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-18" dirty="0">
                <a:latin typeface="Calibri" panose="020F0502020204030204"/>
                <a:cs typeface="Calibri" panose="020F0502020204030204"/>
              </a:rPr>
              <a:t>BW):</a:t>
            </a:r>
            <a:endParaRPr sz="2645">
              <a:latin typeface="Calibri" panose="020F0502020204030204"/>
              <a:cs typeface="Calibri" panose="020F0502020204030204"/>
            </a:endParaRPr>
          </a:p>
          <a:p>
            <a:pPr marL="1917700" lvl="1" indent="-329565">
              <a:spcBef>
                <a:spcPts val="320"/>
              </a:spcBef>
              <a:buAutoNum type="arabicPeriod"/>
              <a:tabLst>
                <a:tab pos="1917700" algn="l"/>
              </a:tabLst>
            </a:pPr>
            <a:r>
              <a:rPr sz="2645" dirty="0">
                <a:latin typeface="Calibri" panose="020F0502020204030204"/>
                <a:cs typeface="Calibri" panose="020F0502020204030204"/>
              </a:rPr>
              <a:t>Memberikan</a:t>
            </a:r>
            <a:r>
              <a:rPr sz="2645" spc="-128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-9" dirty="0">
                <a:latin typeface="Calibri" panose="020F0502020204030204"/>
                <a:cs typeface="Calibri" panose="020F0502020204030204"/>
              </a:rPr>
              <a:t>sesuatu</a:t>
            </a:r>
            <a:endParaRPr sz="2645">
              <a:latin typeface="Calibri" panose="020F0502020204030204"/>
              <a:cs typeface="Calibri" panose="020F0502020204030204"/>
            </a:endParaRPr>
          </a:p>
          <a:p>
            <a:pPr marL="1917700" lvl="1" indent="-329565">
              <a:spcBef>
                <a:spcPts val="320"/>
              </a:spcBef>
              <a:buAutoNum type="arabicPeriod"/>
              <a:tabLst>
                <a:tab pos="1917700" algn="l"/>
              </a:tabLst>
            </a:pPr>
            <a:r>
              <a:rPr sz="2645" dirty="0">
                <a:latin typeface="Calibri" panose="020F0502020204030204"/>
                <a:cs typeface="Calibri" panose="020F0502020204030204"/>
              </a:rPr>
              <a:t>Melakukan</a:t>
            </a:r>
            <a:r>
              <a:rPr sz="2645" spc="-141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-9" dirty="0">
                <a:latin typeface="Calibri" panose="020F0502020204030204"/>
                <a:cs typeface="Calibri" panose="020F0502020204030204"/>
              </a:rPr>
              <a:t>perbuatan</a:t>
            </a:r>
            <a:endParaRPr sz="2645">
              <a:latin typeface="Calibri" panose="020F0502020204030204"/>
              <a:cs typeface="Calibri" panose="020F0502020204030204"/>
            </a:endParaRPr>
          </a:p>
          <a:p>
            <a:pPr marL="1917700" lvl="1" indent="-329565">
              <a:spcBef>
                <a:spcPts val="310"/>
              </a:spcBef>
              <a:buAutoNum type="arabicPeriod"/>
              <a:tabLst>
                <a:tab pos="1917700" algn="l"/>
              </a:tabLst>
            </a:pPr>
            <a:r>
              <a:rPr sz="2645" spc="-40" dirty="0">
                <a:latin typeface="Calibri" panose="020F0502020204030204"/>
                <a:cs typeface="Calibri" panose="020F0502020204030204"/>
              </a:rPr>
              <a:t>Tdk</a:t>
            </a:r>
            <a:r>
              <a:rPr sz="2645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-9" dirty="0">
                <a:latin typeface="Calibri" panose="020F0502020204030204"/>
                <a:cs typeface="Calibri" panose="020F0502020204030204"/>
              </a:rPr>
              <a:t>melakukan</a:t>
            </a:r>
            <a:r>
              <a:rPr sz="2645" spc="-93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suatu</a:t>
            </a:r>
            <a:r>
              <a:rPr sz="2645" spc="-79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-9" dirty="0">
                <a:latin typeface="Calibri" panose="020F0502020204030204"/>
                <a:cs typeface="Calibri" panose="020F0502020204030204"/>
              </a:rPr>
              <a:t>perbuatan</a:t>
            </a:r>
            <a:endParaRPr sz="2645">
              <a:latin typeface="Calibri" panose="020F0502020204030204"/>
              <a:cs typeface="Calibri" panose="020F0502020204030204"/>
            </a:endParaRPr>
          </a:p>
          <a:p>
            <a:pPr marL="313055" indent="-302260">
              <a:spcBef>
                <a:spcPts val="320"/>
              </a:spcBef>
              <a:buFont typeface="Arial MT"/>
              <a:buChar char="•"/>
              <a:tabLst>
                <a:tab pos="313055" algn="l"/>
              </a:tabLst>
            </a:pPr>
            <a:r>
              <a:rPr sz="2645" dirty="0">
                <a:latin typeface="Calibri" panose="020F0502020204030204"/>
                <a:cs typeface="Calibri" panose="020F0502020204030204"/>
              </a:rPr>
              <a:t>Subyek</a:t>
            </a:r>
            <a:r>
              <a:rPr sz="2645" spc="-93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-9" dirty="0">
                <a:latin typeface="Calibri" panose="020F0502020204030204"/>
                <a:cs typeface="Calibri" panose="020F0502020204030204"/>
              </a:rPr>
              <a:t>perikatan:</a:t>
            </a:r>
            <a:endParaRPr sz="2645">
              <a:latin typeface="Calibri" panose="020F0502020204030204"/>
              <a:cs typeface="Calibri" panose="020F0502020204030204"/>
            </a:endParaRPr>
          </a:p>
          <a:p>
            <a:pPr marL="805815" lvl="1" indent="-481330">
              <a:spcBef>
                <a:spcPts val="340"/>
              </a:spcBef>
              <a:buAutoNum type="arabicPeriod"/>
              <a:tabLst>
                <a:tab pos="805180" algn="l"/>
              </a:tabLst>
            </a:pPr>
            <a:r>
              <a:rPr sz="2645" spc="-9" dirty="0">
                <a:latin typeface="Calibri" panose="020F0502020204030204"/>
                <a:cs typeface="Calibri" panose="020F0502020204030204"/>
              </a:rPr>
              <a:t>Kreditur</a:t>
            </a:r>
            <a:r>
              <a:rPr sz="2645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2515" dirty="0">
                <a:latin typeface="Wingdings" panose="05000000000000000000"/>
                <a:cs typeface="Wingdings" panose="05000000000000000000"/>
              </a:rPr>
              <a:t>🡪</a:t>
            </a:r>
            <a:r>
              <a:rPr sz="2645" spc="-12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pihak</a:t>
            </a:r>
            <a:r>
              <a:rPr sz="2645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yg</a:t>
            </a:r>
            <a:r>
              <a:rPr sz="2645" spc="-53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berhak</a:t>
            </a:r>
            <a:r>
              <a:rPr sz="2645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atas</a:t>
            </a:r>
            <a:r>
              <a:rPr sz="2645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-9" dirty="0">
                <a:latin typeface="Calibri" panose="020F0502020204030204"/>
                <a:cs typeface="Calibri" panose="020F0502020204030204"/>
              </a:rPr>
              <a:t>prestasi</a:t>
            </a:r>
            <a:endParaRPr sz="2645">
              <a:latin typeface="Calibri" panose="020F0502020204030204"/>
              <a:cs typeface="Calibri" panose="020F0502020204030204"/>
            </a:endParaRPr>
          </a:p>
          <a:p>
            <a:pPr marL="805815" lvl="1" indent="-481330">
              <a:spcBef>
                <a:spcPts val="320"/>
              </a:spcBef>
              <a:buAutoNum type="arabicPeriod"/>
              <a:tabLst>
                <a:tab pos="805180" algn="l"/>
              </a:tabLst>
            </a:pPr>
            <a:r>
              <a:rPr sz="2645" dirty="0">
                <a:latin typeface="Calibri" panose="020F0502020204030204"/>
                <a:cs typeface="Calibri" panose="020F0502020204030204"/>
              </a:rPr>
              <a:t>Debitur</a:t>
            </a:r>
            <a:r>
              <a:rPr sz="2645" spc="-53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2515" dirty="0">
                <a:latin typeface="Wingdings" panose="05000000000000000000"/>
                <a:cs typeface="Wingdings" panose="05000000000000000000"/>
              </a:rPr>
              <a:t>🡪</a:t>
            </a:r>
            <a:r>
              <a:rPr sz="2645" spc="-119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pihak</a:t>
            </a:r>
            <a:r>
              <a:rPr sz="2645" spc="-53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yg</a:t>
            </a:r>
            <a:r>
              <a:rPr sz="2645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wajib</a:t>
            </a:r>
            <a:r>
              <a:rPr sz="2645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-9" dirty="0">
                <a:latin typeface="Calibri" panose="020F0502020204030204"/>
                <a:cs typeface="Calibri" panose="020F0502020204030204"/>
              </a:rPr>
              <a:t>melakukan</a:t>
            </a:r>
            <a:r>
              <a:rPr sz="2645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-340" dirty="0">
                <a:latin typeface="Calibri" panose="020F0502020204030204"/>
                <a:cs typeface="Calibri" panose="020F0502020204030204"/>
              </a:rPr>
              <a:t>prestasi</a:t>
            </a:r>
            <a:endParaRPr sz="2645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228620" y="5857538"/>
            <a:ext cx="580912" cy="597049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6109" y="749892"/>
            <a:ext cx="6773956" cy="4729640"/>
          </a:xfrm>
          <a:prstGeom prst="rect">
            <a:avLst/>
          </a:prstGeom>
        </p:spPr>
        <p:txBody>
          <a:bodyPr vert="horz" wrap="square" lIns="0" tIns="56590" rIns="0" bIns="0" rtlCol="0">
            <a:spAutoFit/>
          </a:bodyPr>
          <a:lstStyle/>
          <a:p>
            <a:pPr marL="313055" marR="807085" indent="-302260">
              <a:lnSpc>
                <a:spcPts val="2860"/>
              </a:lnSpc>
              <a:spcBef>
                <a:spcPts val="445"/>
              </a:spcBef>
              <a:buFont typeface="Arial MT"/>
              <a:buChar char="•"/>
              <a:tabLst>
                <a:tab pos="313055" algn="l"/>
              </a:tabLst>
            </a:pPr>
            <a:r>
              <a:rPr sz="2645" spc="-9" dirty="0">
                <a:latin typeface="Calibri" panose="020F0502020204030204"/>
                <a:cs typeface="Calibri" panose="020F0502020204030204"/>
              </a:rPr>
              <a:t>Sumber-</a:t>
            </a:r>
            <a:r>
              <a:rPr sz="2645" dirty="0">
                <a:latin typeface="Calibri" panose="020F0502020204030204"/>
                <a:cs typeface="Calibri" panose="020F0502020204030204"/>
              </a:rPr>
              <a:t>sumber</a:t>
            </a:r>
            <a:r>
              <a:rPr sz="2645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/</a:t>
            </a:r>
            <a:r>
              <a:rPr sz="2645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-9" dirty="0">
                <a:latin typeface="Calibri" panose="020F0502020204030204"/>
                <a:cs typeface="Calibri" panose="020F0502020204030204"/>
              </a:rPr>
              <a:t>sebab-</a:t>
            </a:r>
            <a:r>
              <a:rPr sz="2645" dirty="0">
                <a:latin typeface="Calibri" panose="020F0502020204030204"/>
                <a:cs typeface="Calibri" panose="020F0502020204030204"/>
              </a:rPr>
              <a:t>sebab</a:t>
            </a:r>
            <a:r>
              <a:rPr sz="2645" spc="-49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-9" dirty="0">
                <a:latin typeface="Calibri" panose="020F0502020204030204"/>
                <a:cs typeface="Calibri" panose="020F0502020204030204"/>
              </a:rPr>
              <a:t>timbulnya perikatan</a:t>
            </a:r>
            <a:r>
              <a:rPr sz="2645" spc="-101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(1233</a:t>
            </a:r>
            <a:r>
              <a:rPr sz="2645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-18" dirty="0">
                <a:latin typeface="Calibri" panose="020F0502020204030204"/>
                <a:cs typeface="Calibri" panose="020F0502020204030204"/>
              </a:rPr>
              <a:t>BW):</a:t>
            </a:r>
            <a:endParaRPr sz="2645">
              <a:latin typeface="Calibri" panose="020F0502020204030204"/>
              <a:cs typeface="Calibri" panose="020F0502020204030204"/>
            </a:endParaRPr>
          </a:p>
          <a:p>
            <a:pPr marL="716915" lvl="1" indent="-452755">
              <a:spcBef>
                <a:spcPts val="280"/>
              </a:spcBef>
              <a:buAutoNum type="arabicPeriod"/>
              <a:tabLst>
                <a:tab pos="716280" algn="l"/>
              </a:tabLst>
            </a:pPr>
            <a:r>
              <a:rPr sz="2645" spc="-9" dirty="0">
                <a:latin typeface="Calibri" panose="020F0502020204030204"/>
                <a:cs typeface="Calibri" panose="020F0502020204030204"/>
              </a:rPr>
              <a:t>Adanya</a:t>
            </a:r>
            <a:r>
              <a:rPr sz="2645" spc="-115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-22" dirty="0">
                <a:latin typeface="Calibri" panose="020F0502020204030204"/>
                <a:cs typeface="Calibri" panose="020F0502020204030204"/>
              </a:rPr>
              <a:t>UU</a:t>
            </a:r>
            <a:endParaRPr sz="2645">
              <a:latin typeface="Calibri" panose="020F0502020204030204"/>
              <a:cs typeface="Calibri" panose="020F0502020204030204"/>
            </a:endParaRPr>
          </a:p>
          <a:p>
            <a:pPr marL="716915" lvl="1" indent="-452755">
              <a:spcBef>
                <a:spcPts val="315"/>
              </a:spcBef>
              <a:buAutoNum type="arabicPeriod"/>
              <a:tabLst>
                <a:tab pos="716280" algn="l"/>
              </a:tabLst>
            </a:pPr>
            <a:r>
              <a:rPr sz="2645" spc="-9" dirty="0">
                <a:latin typeface="Calibri" panose="020F0502020204030204"/>
                <a:cs typeface="Calibri" panose="020F0502020204030204"/>
              </a:rPr>
              <a:t>Adanya</a:t>
            </a:r>
            <a:r>
              <a:rPr sz="2645" spc="-115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-9" dirty="0">
                <a:latin typeface="Calibri" panose="020F0502020204030204"/>
                <a:cs typeface="Calibri" panose="020F0502020204030204"/>
              </a:rPr>
              <a:t>perjanjian</a:t>
            </a:r>
            <a:endParaRPr sz="2645">
              <a:latin typeface="Calibri" panose="020F0502020204030204"/>
              <a:cs typeface="Calibri" panose="020F0502020204030204"/>
            </a:endParaRPr>
          </a:p>
          <a:p>
            <a:pPr>
              <a:spcBef>
                <a:spcPts val="580"/>
              </a:spcBef>
            </a:pPr>
            <a:endParaRPr sz="2645">
              <a:latin typeface="Calibri" panose="020F0502020204030204"/>
              <a:cs typeface="Calibri" panose="020F0502020204030204"/>
            </a:endParaRPr>
          </a:p>
          <a:p>
            <a:pPr marL="464820" indent="-454025">
              <a:buAutoNum type="arabicPeriod"/>
              <a:tabLst>
                <a:tab pos="464820" algn="l"/>
              </a:tabLst>
            </a:pPr>
            <a:r>
              <a:rPr sz="2645" spc="-9" dirty="0">
                <a:latin typeface="Calibri" panose="020F0502020204030204"/>
                <a:cs typeface="Calibri" panose="020F0502020204030204"/>
              </a:rPr>
              <a:t>Adanya</a:t>
            </a:r>
            <a:r>
              <a:rPr sz="2645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UU</a:t>
            </a:r>
            <a:r>
              <a:rPr sz="2645" spc="-71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(Psl</a:t>
            </a:r>
            <a:r>
              <a:rPr sz="2645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1352</a:t>
            </a:r>
            <a:r>
              <a:rPr sz="2645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-18" dirty="0">
                <a:latin typeface="Calibri" panose="020F0502020204030204"/>
                <a:cs typeface="Calibri" panose="020F0502020204030204"/>
              </a:rPr>
              <a:t>BW):</a:t>
            </a:r>
            <a:endParaRPr sz="2645">
              <a:latin typeface="Calibri" panose="020F0502020204030204"/>
              <a:cs typeface="Calibri" panose="020F0502020204030204"/>
            </a:endParaRPr>
          </a:p>
          <a:p>
            <a:pPr marL="785495" lvl="1" indent="-320040">
              <a:spcBef>
                <a:spcPts val="310"/>
              </a:spcBef>
              <a:buAutoNum type="alphaLcPeriod"/>
              <a:tabLst>
                <a:tab pos="785495" algn="l"/>
              </a:tabLst>
            </a:pPr>
            <a:r>
              <a:rPr sz="2645" dirty="0">
                <a:latin typeface="Calibri" panose="020F0502020204030204"/>
                <a:cs typeface="Calibri" panose="020F0502020204030204"/>
              </a:rPr>
              <a:t>UU</a:t>
            </a:r>
            <a:r>
              <a:rPr sz="2645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-18" dirty="0">
                <a:latin typeface="Calibri" panose="020F0502020204030204"/>
                <a:cs typeface="Calibri" panose="020F0502020204030204"/>
              </a:rPr>
              <a:t>saja</a:t>
            </a:r>
            <a:endParaRPr sz="2645">
              <a:latin typeface="Calibri" panose="020F0502020204030204"/>
              <a:cs typeface="Calibri" panose="020F0502020204030204"/>
            </a:endParaRPr>
          </a:p>
          <a:p>
            <a:pPr marL="800100" lvl="1" indent="-334645">
              <a:spcBef>
                <a:spcPts val="320"/>
              </a:spcBef>
              <a:buAutoNum type="alphaLcPeriod"/>
              <a:tabLst>
                <a:tab pos="800100" algn="l"/>
              </a:tabLst>
            </a:pPr>
            <a:r>
              <a:rPr sz="2645" dirty="0">
                <a:latin typeface="Calibri" panose="020F0502020204030204"/>
                <a:cs typeface="Calibri" panose="020F0502020204030204"/>
              </a:rPr>
              <a:t>Karena</a:t>
            </a:r>
            <a:r>
              <a:rPr sz="2645" spc="-128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adanya</a:t>
            </a:r>
            <a:r>
              <a:rPr sz="2645" spc="-106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perbuatan</a:t>
            </a:r>
            <a:r>
              <a:rPr sz="2645" spc="-132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orang</a:t>
            </a:r>
            <a:r>
              <a:rPr sz="2645" spc="-110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(1353</a:t>
            </a:r>
            <a:r>
              <a:rPr sz="2645" spc="-128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-18" dirty="0">
                <a:latin typeface="Calibri" panose="020F0502020204030204"/>
                <a:cs typeface="Calibri" panose="020F0502020204030204"/>
              </a:rPr>
              <a:t>BW):</a:t>
            </a:r>
            <a:endParaRPr sz="2645">
              <a:latin typeface="Calibri" panose="020F0502020204030204"/>
              <a:cs typeface="Calibri" panose="020F0502020204030204"/>
            </a:endParaRPr>
          </a:p>
          <a:p>
            <a:pPr marL="993140" lvl="2" indent="-174625">
              <a:spcBef>
                <a:spcPts val="320"/>
              </a:spcBef>
              <a:buChar char="-"/>
              <a:tabLst>
                <a:tab pos="992505" algn="l"/>
              </a:tabLst>
            </a:pPr>
            <a:r>
              <a:rPr sz="2645" dirty="0">
                <a:latin typeface="Calibri" panose="020F0502020204030204"/>
                <a:cs typeface="Calibri" panose="020F0502020204030204"/>
              </a:rPr>
              <a:t>Sesuai</a:t>
            </a:r>
            <a:r>
              <a:rPr sz="2645" spc="-53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-9" dirty="0">
                <a:latin typeface="Calibri" panose="020F0502020204030204"/>
                <a:cs typeface="Calibri" panose="020F0502020204030204"/>
              </a:rPr>
              <a:t>hukum</a:t>
            </a:r>
            <a:endParaRPr sz="2645">
              <a:latin typeface="Calibri" panose="020F0502020204030204"/>
              <a:cs typeface="Calibri" panose="020F0502020204030204"/>
            </a:endParaRPr>
          </a:p>
          <a:p>
            <a:pPr marL="993140" lvl="2" indent="-174625">
              <a:lnSpc>
                <a:spcPts val="3020"/>
              </a:lnSpc>
              <a:spcBef>
                <a:spcPts val="320"/>
              </a:spcBef>
              <a:buChar char="-"/>
              <a:tabLst>
                <a:tab pos="992505" algn="l"/>
              </a:tabLst>
            </a:pPr>
            <a:r>
              <a:rPr sz="2645" spc="-9" dirty="0">
                <a:latin typeface="Calibri" panose="020F0502020204030204"/>
                <a:cs typeface="Calibri" panose="020F0502020204030204"/>
              </a:rPr>
              <a:t>Bertentangan</a:t>
            </a:r>
            <a:r>
              <a:rPr sz="2645" spc="-88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dg</a:t>
            </a:r>
            <a:r>
              <a:rPr sz="2645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hukum</a:t>
            </a:r>
            <a:r>
              <a:rPr sz="2645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-44" dirty="0">
                <a:latin typeface="Calibri" panose="020F0502020204030204"/>
                <a:cs typeface="Calibri" panose="020F0502020204030204"/>
              </a:rPr>
              <a:t>/</a:t>
            </a:r>
            <a:endParaRPr sz="2645">
              <a:latin typeface="Calibri" panose="020F0502020204030204"/>
              <a:cs typeface="Calibri" panose="020F0502020204030204"/>
            </a:endParaRPr>
          </a:p>
          <a:p>
            <a:pPr marL="817880">
              <a:lnSpc>
                <a:spcPts val="3020"/>
              </a:lnSpc>
            </a:pPr>
            <a:r>
              <a:rPr sz="2645" i="1" spc="-9" dirty="0">
                <a:latin typeface="Calibri" panose="020F0502020204030204"/>
                <a:cs typeface="Calibri" panose="020F0502020204030204"/>
              </a:rPr>
              <a:t>onrechtmatigedaad</a:t>
            </a:r>
            <a:r>
              <a:rPr sz="2645" i="1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(</a:t>
            </a:r>
            <a:r>
              <a:rPr sz="2645" spc="-9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1365 </a:t>
            </a:r>
            <a:r>
              <a:rPr sz="2645" spc="-22" dirty="0">
                <a:latin typeface="Calibri" panose="020F0502020204030204"/>
                <a:cs typeface="Calibri" panose="020F0502020204030204"/>
              </a:rPr>
              <a:t>BW)</a:t>
            </a:r>
            <a:endParaRPr sz="2645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228620" y="5857538"/>
            <a:ext cx="580912" cy="597049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6109" y="780825"/>
            <a:ext cx="5874124" cy="489957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40360" indent="-329565">
              <a:spcBef>
                <a:spcPts val="90"/>
              </a:spcBef>
              <a:buAutoNum type="arabicPeriod" startAt="2"/>
              <a:tabLst>
                <a:tab pos="340360" algn="l"/>
              </a:tabLst>
            </a:pPr>
            <a:r>
              <a:rPr sz="2645" spc="-9" dirty="0">
                <a:latin typeface="Calibri" panose="020F0502020204030204"/>
                <a:cs typeface="Calibri" panose="020F0502020204030204"/>
              </a:rPr>
              <a:t>Adanya</a:t>
            </a:r>
            <a:r>
              <a:rPr sz="2645" spc="-106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-9" dirty="0">
                <a:latin typeface="Calibri" panose="020F0502020204030204"/>
                <a:cs typeface="Calibri" panose="020F0502020204030204"/>
              </a:rPr>
              <a:t>Perjanjian</a:t>
            </a:r>
            <a:endParaRPr sz="2645">
              <a:latin typeface="Calibri" panose="020F0502020204030204"/>
              <a:cs typeface="Calibri" panose="020F0502020204030204"/>
            </a:endParaRPr>
          </a:p>
          <a:p>
            <a:pPr marL="313055" lvl="1" indent="-302260">
              <a:buFont typeface="Arial MT"/>
              <a:buChar char="•"/>
              <a:tabLst>
                <a:tab pos="313055" algn="l"/>
              </a:tabLst>
            </a:pPr>
            <a:r>
              <a:rPr sz="2645" spc="-22" dirty="0">
                <a:latin typeface="Calibri" panose="020F0502020204030204"/>
                <a:cs typeface="Calibri" panose="020F0502020204030204"/>
              </a:rPr>
              <a:t>Syarat</a:t>
            </a:r>
            <a:r>
              <a:rPr sz="2645" spc="-106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-9" dirty="0">
                <a:latin typeface="Calibri" panose="020F0502020204030204"/>
                <a:cs typeface="Calibri" panose="020F0502020204030204"/>
              </a:rPr>
              <a:t>sah-</a:t>
            </a:r>
            <a:r>
              <a:rPr sz="2645" dirty="0">
                <a:latin typeface="Calibri" panose="020F0502020204030204"/>
                <a:cs typeface="Calibri" panose="020F0502020204030204"/>
              </a:rPr>
              <a:t>nya</a:t>
            </a:r>
            <a:r>
              <a:rPr sz="2645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perjanjian</a:t>
            </a:r>
            <a:r>
              <a:rPr sz="2645" spc="-88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(Psl</a:t>
            </a:r>
            <a:r>
              <a:rPr sz="2645" spc="-84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1320</a:t>
            </a:r>
            <a:r>
              <a:rPr sz="2645" spc="-84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BW)</a:t>
            </a:r>
            <a:r>
              <a:rPr sz="2645" spc="-71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-44" dirty="0">
                <a:latin typeface="Calibri" panose="020F0502020204030204"/>
                <a:cs typeface="Calibri" panose="020F0502020204030204"/>
              </a:rPr>
              <a:t>:</a:t>
            </a:r>
            <a:endParaRPr sz="2645">
              <a:latin typeface="Calibri" panose="020F0502020204030204"/>
              <a:cs typeface="Calibri" panose="020F0502020204030204"/>
            </a:endParaRPr>
          </a:p>
          <a:p>
            <a:pPr marL="642620" marR="2352040" lvl="2" indent="-329565" algn="just">
              <a:buAutoNum type="arabicPeriod"/>
              <a:tabLst>
                <a:tab pos="648970" algn="l"/>
              </a:tabLst>
            </a:pPr>
            <a:r>
              <a:rPr sz="2645" spc="-9" dirty="0">
                <a:latin typeface="Calibri" panose="020F0502020204030204"/>
                <a:cs typeface="Calibri" panose="020F0502020204030204"/>
              </a:rPr>
              <a:t>Adanya</a:t>
            </a:r>
            <a:r>
              <a:rPr sz="2645" spc="-106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-18" dirty="0">
                <a:latin typeface="Calibri" panose="020F0502020204030204"/>
                <a:cs typeface="Calibri" panose="020F0502020204030204"/>
              </a:rPr>
              <a:t>kesepakatan. 	</a:t>
            </a:r>
            <a:r>
              <a:rPr sz="2645" spc="-40" dirty="0">
                <a:latin typeface="Calibri" panose="020F0502020204030204"/>
                <a:cs typeface="Calibri" panose="020F0502020204030204"/>
              </a:rPr>
              <a:t>Tdk</a:t>
            </a:r>
            <a:r>
              <a:rPr sz="2645" spc="-71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krn</a:t>
            </a:r>
            <a:r>
              <a:rPr sz="2645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(1321</a:t>
            </a:r>
            <a:r>
              <a:rPr sz="2645" spc="-53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-18" dirty="0">
                <a:latin typeface="Calibri" panose="020F0502020204030204"/>
                <a:cs typeface="Calibri" panose="020F0502020204030204"/>
              </a:rPr>
              <a:t>BW):</a:t>
            </a:r>
            <a:endParaRPr sz="2645">
              <a:latin typeface="Calibri" panose="020F0502020204030204"/>
              <a:cs typeface="Calibri" panose="020F0502020204030204"/>
            </a:endParaRPr>
          </a:p>
          <a:p>
            <a:pPr marL="800100" marR="1864995" lvl="3" indent="-150495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800100" algn="l"/>
                <a:tab pos="824230" algn="l"/>
              </a:tabLst>
            </a:pPr>
            <a:r>
              <a:rPr sz="2645" dirty="0">
                <a:latin typeface="Calibri" panose="020F0502020204030204"/>
                <a:cs typeface="Calibri" panose="020F0502020204030204"/>
              </a:rPr>
              <a:t>	</a:t>
            </a:r>
            <a:r>
              <a:rPr sz="2645" spc="-9" dirty="0">
                <a:latin typeface="Calibri" panose="020F0502020204030204"/>
                <a:cs typeface="Calibri" panose="020F0502020204030204"/>
              </a:rPr>
              <a:t>Kekhilafan</a:t>
            </a:r>
            <a:r>
              <a:rPr sz="2645" spc="-106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(atas</a:t>
            </a:r>
            <a:r>
              <a:rPr sz="2645" spc="-110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-9" dirty="0">
                <a:latin typeface="Calibri" panose="020F0502020204030204"/>
                <a:cs typeface="Calibri" panose="020F0502020204030204"/>
              </a:rPr>
              <a:t>orang, </a:t>
            </a:r>
            <a:r>
              <a:rPr sz="2645" dirty="0">
                <a:latin typeface="Calibri" panose="020F0502020204030204"/>
                <a:cs typeface="Calibri" panose="020F0502020204030204"/>
              </a:rPr>
              <a:t>barang,</a:t>
            </a:r>
            <a:r>
              <a:rPr sz="2645" spc="-88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maupun</a:t>
            </a:r>
            <a:r>
              <a:rPr sz="2645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-9" dirty="0">
                <a:latin typeface="Calibri" panose="020F0502020204030204"/>
                <a:cs typeface="Calibri" panose="020F0502020204030204"/>
              </a:rPr>
              <a:t>tujuan perjanjian)</a:t>
            </a:r>
            <a:endParaRPr sz="2645">
              <a:latin typeface="Calibri" panose="020F0502020204030204"/>
              <a:cs typeface="Calibri" panose="020F0502020204030204"/>
            </a:endParaRPr>
          </a:p>
          <a:p>
            <a:pPr marL="824865" lvl="3" indent="-174625" algn="just">
              <a:buChar char="-"/>
              <a:tabLst>
                <a:tab pos="824230" algn="l"/>
              </a:tabLst>
            </a:pPr>
            <a:r>
              <a:rPr sz="2645" spc="-9" dirty="0">
                <a:latin typeface="Calibri" panose="020F0502020204030204"/>
                <a:cs typeface="Calibri" panose="020F0502020204030204"/>
              </a:rPr>
              <a:t>Penipuan</a:t>
            </a:r>
            <a:endParaRPr sz="2645">
              <a:latin typeface="Calibri" panose="020F0502020204030204"/>
              <a:cs typeface="Calibri" panose="020F0502020204030204"/>
            </a:endParaRPr>
          </a:p>
          <a:p>
            <a:pPr marL="824865" lvl="3" indent="-174625" algn="just">
              <a:buChar char="-"/>
              <a:tabLst>
                <a:tab pos="824230" algn="l"/>
              </a:tabLst>
            </a:pPr>
            <a:r>
              <a:rPr sz="2645" spc="-9" dirty="0">
                <a:latin typeface="Calibri" panose="020F0502020204030204"/>
                <a:cs typeface="Calibri" panose="020F0502020204030204"/>
              </a:rPr>
              <a:t>Paksaan</a:t>
            </a:r>
            <a:endParaRPr sz="2645">
              <a:latin typeface="Calibri" panose="020F0502020204030204"/>
              <a:cs typeface="Calibri" panose="020F0502020204030204"/>
            </a:endParaRPr>
          </a:p>
          <a:p>
            <a:pPr marL="643255" lvl="2" indent="-329565">
              <a:buAutoNum type="arabicPeriod"/>
              <a:tabLst>
                <a:tab pos="642620" algn="l"/>
              </a:tabLst>
            </a:pPr>
            <a:r>
              <a:rPr sz="2645" dirty="0">
                <a:latin typeface="Calibri" panose="020F0502020204030204"/>
                <a:cs typeface="Calibri" panose="020F0502020204030204"/>
              </a:rPr>
              <a:t>Cakap</a:t>
            </a:r>
            <a:r>
              <a:rPr sz="2645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2515" dirty="0">
                <a:latin typeface="Wingdings" panose="05000000000000000000"/>
                <a:cs typeface="Wingdings" panose="05000000000000000000"/>
              </a:rPr>
              <a:t>🡪</a:t>
            </a:r>
            <a:r>
              <a:rPr sz="2645" spc="-12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Ps</a:t>
            </a:r>
            <a:r>
              <a:rPr sz="2645" spc="-53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1330</a:t>
            </a:r>
            <a:r>
              <a:rPr sz="2645" spc="-49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-22" dirty="0">
                <a:latin typeface="Calibri" panose="020F0502020204030204"/>
                <a:cs typeface="Calibri" panose="020F0502020204030204"/>
              </a:rPr>
              <a:t>BW</a:t>
            </a:r>
            <a:endParaRPr sz="2645">
              <a:latin typeface="Calibri" panose="020F0502020204030204"/>
              <a:cs typeface="Calibri" panose="020F0502020204030204"/>
            </a:endParaRPr>
          </a:p>
          <a:p>
            <a:pPr marL="643255" lvl="2" indent="-329565">
              <a:buAutoNum type="arabicPeriod"/>
              <a:tabLst>
                <a:tab pos="642620" algn="l"/>
              </a:tabLst>
            </a:pPr>
            <a:r>
              <a:rPr sz="2645" dirty="0">
                <a:latin typeface="Calibri" panose="020F0502020204030204"/>
                <a:cs typeface="Calibri" panose="020F0502020204030204"/>
              </a:rPr>
              <a:t>Suatu</a:t>
            </a:r>
            <a:r>
              <a:rPr sz="2645" spc="-71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hal</a:t>
            </a:r>
            <a:r>
              <a:rPr sz="2645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tertentu</a:t>
            </a:r>
            <a:r>
              <a:rPr sz="2645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2515" dirty="0">
                <a:latin typeface="Wingdings" panose="05000000000000000000"/>
                <a:cs typeface="Wingdings" panose="05000000000000000000"/>
              </a:rPr>
              <a:t>🡪</a:t>
            </a:r>
            <a:r>
              <a:rPr sz="2645" spc="-119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Ps</a:t>
            </a:r>
            <a:r>
              <a:rPr sz="2645" spc="-49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1333</a:t>
            </a:r>
            <a:r>
              <a:rPr sz="2645" spc="-53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-22" dirty="0">
                <a:latin typeface="Calibri" panose="020F0502020204030204"/>
                <a:cs typeface="Calibri" panose="020F0502020204030204"/>
              </a:rPr>
              <a:t>BW</a:t>
            </a:r>
            <a:endParaRPr sz="2645">
              <a:latin typeface="Calibri" panose="020F0502020204030204"/>
              <a:cs typeface="Calibri" panose="020F0502020204030204"/>
            </a:endParaRPr>
          </a:p>
          <a:p>
            <a:pPr marL="643255" lvl="2" indent="-329565">
              <a:buAutoNum type="arabicPeriod"/>
              <a:tabLst>
                <a:tab pos="642620" algn="l"/>
              </a:tabLst>
            </a:pPr>
            <a:r>
              <a:rPr sz="2645" dirty="0">
                <a:latin typeface="Calibri" panose="020F0502020204030204"/>
                <a:cs typeface="Calibri" panose="020F0502020204030204"/>
              </a:rPr>
              <a:t>Sebab</a:t>
            </a:r>
            <a:r>
              <a:rPr sz="2645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/</a:t>
            </a:r>
            <a:r>
              <a:rPr sz="2645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i="1" dirty="0">
                <a:latin typeface="Calibri" panose="020F0502020204030204"/>
                <a:cs typeface="Calibri" panose="020F0502020204030204"/>
              </a:rPr>
              <a:t>causa</a:t>
            </a:r>
            <a:r>
              <a:rPr sz="2645" i="1" spc="-49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dirty="0">
                <a:latin typeface="Calibri" panose="020F0502020204030204"/>
                <a:cs typeface="Calibri" panose="020F0502020204030204"/>
              </a:rPr>
              <a:t>yg</a:t>
            </a:r>
            <a:r>
              <a:rPr sz="2645" spc="-26" dirty="0">
                <a:latin typeface="Calibri" panose="020F0502020204030204"/>
                <a:cs typeface="Calibri" panose="020F0502020204030204"/>
              </a:rPr>
              <a:t> </a:t>
            </a:r>
            <a:r>
              <a:rPr sz="2645" spc="-9" dirty="0">
                <a:latin typeface="Calibri" panose="020F0502020204030204"/>
                <a:cs typeface="Calibri" panose="020F0502020204030204"/>
              </a:rPr>
              <a:t>halal</a:t>
            </a:r>
            <a:endParaRPr sz="2645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228620" y="5857538"/>
            <a:ext cx="580912" cy="597049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981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endParaRPr lang="id-ID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695400" y="1772816"/>
            <a:ext cx="1101722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waris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adl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mengatur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kedudukan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harta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kekayaan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setelah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meninggal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dunia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cara-cara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berpindahnya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harta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kekayaan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kpd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 lain.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dua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macam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cara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mengatur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berpindahnya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harta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kekayaan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tsb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AutoNum type="arabicParenR"/>
            </a:pP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Pewarisan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menurut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UU: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pembagian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warisan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kpd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ahli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waris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(orang-orang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mempunyai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hub.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dgn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pewaris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AutoNum type="arabicParenR"/>
            </a:pPr>
            <a:r>
              <a:rPr lang="en-ID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Pewarisan</a:t>
            </a:r>
            <a:r>
              <a:rPr lang="en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berdasarkan</a:t>
            </a:r>
            <a:r>
              <a:rPr lang="en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wasiat</a:t>
            </a:r>
            <a:r>
              <a:rPr lang="en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pembagian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warisan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kpd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orang-orang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berhak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menerima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menurut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kehendak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terakhir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pewaris</a:t>
            </a:r>
            <a:r>
              <a:rPr lang="en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ID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981200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Waris</a:t>
            </a:r>
            <a:endParaRPr lang="id-ID" sz="3200" b="1" i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536109" y="1343720"/>
            <a:ext cx="7069791" cy="4717506"/>
          </a:xfrm>
          <a:prstGeom prst="rect">
            <a:avLst/>
          </a:prstGeom>
        </p:spPr>
        <p:txBody>
          <a:bodyPr vert="horz" wrap="square" lIns="0" tIns="89087" rIns="0" bIns="0" rtlCol="0">
            <a:spAutoFit/>
          </a:bodyPr>
          <a:lstStyle/>
          <a:p>
            <a:pPr marL="313055" indent="-302260">
              <a:spcBef>
                <a:spcPts val="700"/>
              </a:spcBef>
              <a:buFont typeface="Arial MT"/>
              <a:buChar char="•"/>
              <a:tabLst>
                <a:tab pos="313055" algn="l"/>
              </a:tabLst>
            </a:pPr>
            <a:r>
              <a:rPr sz="2470" dirty="0">
                <a:latin typeface="Calibri" panose="020F0502020204030204"/>
                <a:cs typeface="Calibri" panose="020F0502020204030204"/>
              </a:rPr>
              <a:t>Berlaku</a:t>
            </a:r>
            <a:r>
              <a:rPr sz="2470" spc="-115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dirty="0">
                <a:latin typeface="Calibri" panose="020F0502020204030204"/>
                <a:cs typeface="Calibri" panose="020F0502020204030204"/>
              </a:rPr>
              <a:t>pluralisme</a:t>
            </a:r>
            <a:r>
              <a:rPr sz="2470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dirty="0">
                <a:latin typeface="Calibri" panose="020F0502020204030204"/>
                <a:cs typeface="Calibri" panose="020F0502020204030204"/>
              </a:rPr>
              <a:t>hukum</a:t>
            </a:r>
            <a:r>
              <a:rPr sz="2470" spc="-53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dirty="0">
                <a:latin typeface="Calibri" panose="020F0502020204030204"/>
                <a:cs typeface="Calibri" panose="020F0502020204030204"/>
              </a:rPr>
              <a:t>(</a:t>
            </a:r>
            <a:r>
              <a:rPr sz="2470" spc="-93" dirty="0">
                <a:latin typeface="Calibri" panose="020F0502020204030204"/>
                <a:cs typeface="Calibri" panose="020F0502020204030204"/>
              </a:rPr>
              <a:t> BW,</a:t>
            </a:r>
            <a:r>
              <a:rPr sz="2470" spc="-49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dirty="0">
                <a:latin typeface="Calibri" panose="020F0502020204030204"/>
                <a:cs typeface="Calibri" panose="020F0502020204030204"/>
              </a:rPr>
              <a:t>Adat,</a:t>
            </a:r>
            <a:r>
              <a:rPr sz="2470" spc="-79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spc="-9" dirty="0">
                <a:latin typeface="Calibri" panose="020F0502020204030204"/>
                <a:cs typeface="Calibri" panose="020F0502020204030204"/>
              </a:rPr>
              <a:t>Islam)</a:t>
            </a:r>
            <a:endParaRPr sz="2470" dirty="0">
              <a:latin typeface="Calibri" panose="020F0502020204030204"/>
              <a:cs typeface="Calibri" panose="020F0502020204030204"/>
            </a:endParaRPr>
          </a:p>
          <a:p>
            <a:pPr marL="313055" marR="26670" indent="-302260">
              <a:lnSpc>
                <a:spcPts val="2945"/>
              </a:lnSpc>
              <a:spcBef>
                <a:spcPts val="730"/>
              </a:spcBef>
              <a:buFont typeface="Arial MT"/>
              <a:buChar char="•"/>
              <a:tabLst>
                <a:tab pos="313055" algn="l"/>
              </a:tabLst>
            </a:pPr>
            <a:r>
              <a:rPr sz="2470" dirty="0">
                <a:latin typeface="Calibri" panose="020F0502020204030204"/>
                <a:cs typeface="Calibri" panose="020F0502020204030204"/>
              </a:rPr>
              <a:t>Obyek</a:t>
            </a:r>
            <a:r>
              <a:rPr sz="2470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dirty="0">
                <a:latin typeface="Calibri" panose="020F0502020204030204"/>
                <a:cs typeface="Calibri" panose="020F0502020204030204"/>
              </a:rPr>
              <a:t>waris</a:t>
            </a:r>
            <a:r>
              <a:rPr sz="2470" spc="-49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spc="2347" dirty="0">
                <a:latin typeface="Wingdings" panose="05000000000000000000"/>
                <a:cs typeface="Wingdings" panose="05000000000000000000"/>
              </a:rPr>
              <a:t>🡪</a:t>
            </a:r>
            <a:r>
              <a:rPr sz="2470" spc="-119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70" dirty="0">
                <a:latin typeface="Calibri" panose="020F0502020204030204"/>
                <a:cs typeface="Calibri" panose="020F0502020204030204"/>
              </a:rPr>
              <a:t>hny</a:t>
            </a:r>
            <a:r>
              <a:rPr sz="2470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dirty="0">
                <a:latin typeface="Calibri" panose="020F0502020204030204"/>
                <a:cs typeface="Calibri" panose="020F0502020204030204"/>
              </a:rPr>
              <a:t>terbatas</a:t>
            </a:r>
            <a:r>
              <a:rPr sz="2470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dirty="0">
                <a:latin typeface="Calibri" panose="020F0502020204030204"/>
                <a:cs typeface="Calibri" panose="020F0502020204030204"/>
              </a:rPr>
              <a:t>pd</a:t>
            </a:r>
            <a:r>
              <a:rPr sz="247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dirty="0">
                <a:latin typeface="Calibri" panose="020F0502020204030204"/>
                <a:cs typeface="Calibri" panose="020F0502020204030204"/>
              </a:rPr>
              <a:t>hak</a:t>
            </a:r>
            <a:r>
              <a:rPr sz="2470" spc="-49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dirty="0">
                <a:latin typeface="Calibri" panose="020F0502020204030204"/>
                <a:cs typeface="Calibri" panose="020F0502020204030204"/>
              </a:rPr>
              <a:t>&amp;</a:t>
            </a:r>
            <a:r>
              <a:rPr sz="2470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spc="-9" dirty="0">
                <a:latin typeface="Calibri" panose="020F0502020204030204"/>
                <a:cs typeface="Calibri" panose="020F0502020204030204"/>
              </a:rPr>
              <a:t>kewajiban</a:t>
            </a:r>
            <a:r>
              <a:rPr sz="2470" spc="618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spc="-821" dirty="0">
                <a:latin typeface="Calibri" panose="020F0502020204030204"/>
                <a:cs typeface="Calibri" panose="020F0502020204030204"/>
              </a:rPr>
              <a:t>dlm</a:t>
            </a:r>
            <a:r>
              <a:rPr sz="2470" spc="-9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dirty="0">
                <a:latin typeface="Calibri" panose="020F0502020204030204"/>
                <a:cs typeface="Calibri" panose="020F0502020204030204"/>
              </a:rPr>
              <a:t>lapangan</a:t>
            </a:r>
            <a:r>
              <a:rPr sz="2470" spc="-124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spc="-22" dirty="0">
                <a:latin typeface="Calibri" panose="020F0502020204030204"/>
                <a:cs typeface="Calibri" panose="020F0502020204030204"/>
              </a:rPr>
              <a:t>kekayaan</a:t>
            </a:r>
            <a:r>
              <a:rPr sz="2470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spc="-9" dirty="0">
                <a:latin typeface="Calibri" panose="020F0502020204030204"/>
                <a:cs typeface="Calibri" panose="020F0502020204030204"/>
              </a:rPr>
              <a:t>saja.</a:t>
            </a:r>
            <a:endParaRPr sz="2470" dirty="0">
              <a:latin typeface="Calibri" panose="020F0502020204030204"/>
              <a:cs typeface="Calibri" panose="020F0502020204030204"/>
            </a:endParaRPr>
          </a:p>
          <a:p>
            <a:pPr marL="313055" indent="-302260">
              <a:spcBef>
                <a:spcPts val="495"/>
              </a:spcBef>
              <a:buFont typeface="Arial MT"/>
              <a:buChar char="•"/>
              <a:tabLst>
                <a:tab pos="313055" algn="l"/>
              </a:tabLst>
            </a:pPr>
            <a:r>
              <a:rPr sz="2470" dirty="0">
                <a:latin typeface="Calibri" panose="020F0502020204030204"/>
                <a:cs typeface="Calibri" panose="020F0502020204030204"/>
              </a:rPr>
              <a:t>Obyek</a:t>
            </a:r>
            <a:r>
              <a:rPr sz="2470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dirty="0">
                <a:latin typeface="Calibri" panose="020F0502020204030204"/>
                <a:cs typeface="Calibri" panose="020F0502020204030204"/>
              </a:rPr>
              <a:t>hk</a:t>
            </a:r>
            <a:r>
              <a:rPr sz="247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spc="-9" dirty="0">
                <a:latin typeface="Calibri" panose="020F0502020204030204"/>
                <a:cs typeface="Calibri" panose="020F0502020204030204"/>
              </a:rPr>
              <a:t>waris:</a:t>
            </a:r>
            <a:endParaRPr sz="2470" dirty="0">
              <a:latin typeface="Calibri" panose="020F0502020204030204"/>
              <a:cs typeface="Calibri" panose="020F0502020204030204"/>
            </a:endParaRPr>
          </a:p>
          <a:p>
            <a:pPr marL="802005" lvl="1" indent="-454660">
              <a:spcBef>
                <a:spcPts val="590"/>
              </a:spcBef>
              <a:buAutoNum type="arabicPeriod"/>
              <a:tabLst>
                <a:tab pos="801370" algn="l"/>
              </a:tabLst>
            </a:pPr>
            <a:r>
              <a:rPr sz="2470" spc="-9" dirty="0">
                <a:latin typeface="Calibri" panose="020F0502020204030204"/>
                <a:cs typeface="Calibri" panose="020F0502020204030204"/>
              </a:rPr>
              <a:t>Penentuan</a:t>
            </a:r>
            <a:r>
              <a:rPr sz="2470" spc="-26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dirty="0">
                <a:latin typeface="Calibri" panose="020F0502020204030204"/>
                <a:cs typeface="Calibri" panose="020F0502020204030204"/>
              </a:rPr>
              <a:t>atas</a:t>
            </a:r>
            <a:r>
              <a:rPr sz="2470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dirty="0">
                <a:latin typeface="Calibri" panose="020F0502020204030204"/>
                <a:cs typeface="Calibri" panose="020F0502020204030204"/>
              </a:rPr>
              <a:t>siap</a:t>
            </a:r>
            <a:r>
              <a:rPr sz="2470" spc="-31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dirty="0">
                <a:latin typeface="Calibri" panose="020F0502020204030204"/>
                <a:cs typeface="Calibri" panose="020F0502020204030204"/>
              </a:rPr>
              <a:t>saja</a:t>
            </a:r>
            <a:r>
              <a:rPr sz="2470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dirty="0">
                <a:latin typeface="Calibri" panose="020F0502020204030204"/>
                <a:cs typeface="Calibri" panose="020F0502020204030204"/>
              </a:rPr>
              <a:t>yg</a:t>
            </a:r>
            <a:r>
              <a:rPr sz="2470" spc="-53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dirty="0">
                <a:latin typeface="Calibri" panose="020F0502020204030204"/>
                <a:cs typeface="Calibri" panose="020F0502020204030204"/>
              </a:rPr>
              <a:t>mjd</a:t>
            </a:r>
            <a:r>
              <a:rPr sz="2470" spc="-31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dirty="0">
                <a:latin typeface="Calibri" panose="020F0502020204030204"/>
                <a:cs typeface="Calibri" panose="020F0502020204030204"/>
              </a:rPr>
              <a:t>ahli</a:t>
            </a:r>
            <a:r>
              <a:rPr sz="2470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spc="-9" dirty="0">
                <a:latin typeface="Calibri" panose="020F0502020204030204"/>
                <a:cs typeface="Calibri" panose="020F0502020204030204"/>
              </a:rPr>
              <a:t>waris</a:t>
            </a:r>
            <a:endParaRPr sz="2470" dirty="0">
              <a:latin typeface="Calibri" panose="020F0502020204030204"/>
              <a:cs typeface="Calibri" panose="020F0502020204030204"/>
            </a:endParaRPr>
          </a:p>
          <a:p>
            <a:pPr marL="801370" lvl="1" indent="-454025">
              <a:spcBef>
                <a:spcPts val="580"/>
              </a:spcBef>
              <a:buAutoNum type="arabicPeriod"/>
              <a:tabLst>
                <a:tab pos="800735" algn="l"/>
              </a:tabLst>
            </a:pPr>
            <a:r>
              <a:rPr sz="2470" spc="-9" dirty="0">
                <a:latin typeface="Calibri" panose="020F0502020204030204"/>
                <a:cs typeface="Calibri" panose="020F0502020204030204"/>
              </a:rPr>
              <a:t>Penggolongan</a:t>
            </a:r>
            <a:r>
              <a:rPr sz="247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dirty="0">
                <a:latin typeface="Calibri" panose="020F0502020204030204"/>
                <a:cs typeface="Calibri" panose="020F0502020204030204"/>
              </a:rPr>
              <a:t>ahli</a:t>
            </a:r>
            <a:r>
              <a:rPr sz="2470" spc="-71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dirty="0">
                <a:latin typeface="Calibri" panose="020F0502020204030204"/>
                <a:cs typeface="Calibri" panose="020F0502020204030204"/>
              </a:rPr>
              <a:t>waris</a:t>
            </a:r>
            <a:r>
              <a:rPr sz="2470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spc="-9" dirty="0">
                <a:latin typeface="Calibri" panose="020F0502020204030204"/>
                <a:cs typeface="Calibri" panose="020F0502020204030204"/>
              </a:rPr>
              <a:t>berdasarkan</a:t>
            </a:r>
            <a:r>
              <a:rPr sz="2470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spc="-9" dirty="0">
                <a:latin typeface="Calibri" panose="020F0502020204030204"/>
                <a:cs typeface="Calibri" panose="020F0502020204030204"/>
              </a:rPr>
              <a:t>urutannya</a:t>
            </a:r>
            <a:endParaRPr sz="2470" dirty="0">
              <a:latin typeface="Calibri" panose="020F0502020204030204"/>
              <a:cs typeface="Calibri" panose="020F0502020204030204"/>
            </a:endParaRPr>
          </a:p>
          <a:p>
            <a:pPr marL="801370" lvl="1" indent="-454025">
              <a:spcBef>
                <a:spcPts val="595"/>
              </a:spcBef>
              <a:buAutoNum type="arabicPeriod"/>
              <a:tabLst>
                <a:tab pos="800735" algn="l"/>
              </a:tabLst>
            </a:pPr>
            <a:r>
              <a:rPr sz="2470" spc="-9" dirty="0">
                <a:latin typeface="Calibri" panose="020F0502020204030204"/>
                <a:cs typeface="Calibri" panose="020F0502020204030204"/>
              </a:rPr>
              <a:t>Penentuan</a:t>
            </a:r>
            <a:r>
              <a:rPr sz="2470" spc="-26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dirty="0">
                <a:latin typeface="Calibri" panose="020F0502020204030204"/>
                <a:cs typeface="Calibri" panose="020F0502020204030204"/>
              </a:rPr>
              <a:t>bagian</a:t>
            </a:r>
            <a:r>
              <a:rPr sz="2470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spc="-18" dirty="0">
                <a:latin typeface="Calibri" panose="020F0502020204030204"/>
                <a:cs typeface="Calibri" panose="020F0502020204030204"/>
              </a:rPr>
              <a:t>masing-</a:t>
            </a:r>
            <a:r>
              <a:rPr sz="2470" dirty="0">
                <a:latin typeface="Calibri" panose="020F0502020204030204"/>
                <a:cs typeface="Calibri" panose="020F0502020204030204"/>
              </a:rPr>
              <a:t>masing</a:t>
            </a:r>
            <a:r>
              <a:rPr sz="2470" spc="-18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dirty="0">
                <a:latin typeface="Calibri" panose="020F0502020204030204"/>
                <a:cs typeface="Calibri" panose="020F0502020204030204"/>
              </a:rPr>
              <a:t>ahli</a:t>
            </a:r>
            <a:r>
              <a:rPr sz="2470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spc="-9" dirty="0">
                <a:latin typeface="Calibri" panose="020F0502020204030204"/>
                <a:cs typeface="Calibri" panose="020F0502020204030204"/>
              </a:rPr>
              <a:t>waris</a:t>
            </a:r>
            <a:endParaRPr sz="2470" dirty="0">
              <a:latin typeface="Calibri" panose="020F0502020204030204"/>
              <a:cs typeface="Calibri" panose="020F0502020204030204"/>
            </a:endParaRPr>
          </a:p>
          <a:p>
            <a:pPr marL="802005" marR="4445" lvl="1" indent="-455295">
              <a:spcBef>
                <a:spcPts val="590"/>
              </a:spcBef>
              <a:buAutoNum type="arabicPeriod"/>
              <a:tabLst>
                <a:tab pos="801370" algn="l"/>
              </a:tabLst>
            </a:pPr>
            <a:r>
              <a:rPr sz="2470" dirty="0">
                <a:latin typeface="Calibri" panose="020F0502020204030204"/>
                <a:cs typeface="Calibri" panose="020F0502020204030204"/>
              </a:rPr>
              <a:t>Apa</a:t>
            </a:r>
            <a:r>
              <a:rPr sz="2470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dirty="0">
                <a:latin typeface="Calibri" panose="020F0502020204030204"/>
                <a:cs typeface="Calibri" panose="020F0502020204030204"/>
              </a:rPr>
              <a:t>saja</a:t>
            </a:r>
            <a:r>
              <a:rPr sz="2470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dirty="0">
                <a:latin typeface="Calibri" panose="020F0502020204030204"/>
                <a:cs typeface="Calibri" panose="020F0502020204030204"/>
              </a:rPr>
              <a:t>yg</a:t>
            </a:r>
            <a:r>
              <a:rPr sz="2470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dirty="0">
                <a:latin typeface="Calibri" panose="020F0502020204030204"/>
                <a:cs typeface="Calibri" panose="020F0502020204030204"/>
              </a:rPr>
              <a:t>dpt</a:t>
            </a:r>
            <a:r>
              <a:rPr sz="247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dirty="0">
                <a:latin typeface="Calibri" panose="020F0502020204030204"/>
                <a:cs typeface="Calibri" panose="020F0502020204030204"/>
              </a:rPr>
              <a:t>dipesankan</a:t>
            </a:r>
            <a:r>
              <a:rPr sz="247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dirty="0">
                <a:latin typeface="Calibri" panose="020F0502020204030204"/>
                <a:cs typeface="Calibri" panose="020F0502020204030204"/>
              </a:rPr>
              <a:t>oleh</a:t>
            </a:r>
            <a:r>
              <a:rPr sz="2470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dirty="0">
                <a:latin typeface="Calibri" panose="020F0502020204030204"/>
                <a:cs typeface="Calibri" panose="020F0502020204030204"/>
              </a:rPr>
              <a:t>seseorang</a:t>
            </a:r>
            <a:r>
              <a:rPr sz="2470" spc="-49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dirty="0">
                <a:latin typeface="Calibri" panose="020F0502020204030204"/>
                <a:cs typeface="Calibri" panose="020F0502020204030204"/>
              </a:rPr>
              <a:t>bila</a:t>
            </a:r>
            <a:r>
              <a:rPr sz="2470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spc="-22" dirty="0">
                <a:latin typeface="Calibri" panose="020F0502020204030204"/>
                <a:cs typeface="Calibri" panose="020F0502020204030204"/>
              </a:rPr>
              <a:t>ia </a:t>
            </a:r>
            <a:r>
              <a:rPr sz="2470" dirty="0">
                <a:latin typeface="Calibri" panose="020F0502020204030204"/>
                <a:cs typeface="Calibri" panose="020F0502020204030204"/>
              </a:rPr>
              <a:t>meninggal</a:t>
            </a:r>
            <a:r>
              <a:rPr sz="2470" spc="-84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dirty="0">
                <a:latin typeface="Calibri" panose="020F0502020204030204"/>
                <a:cs typeface="Calibri" panose="020F0502020204030204"/>
              </a:rPr>
              <a:t>dan</a:t>
            </a:r>
            <a:r>
              <a:rPr sz="2470" spc="-53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spc="-26" dirty="0">
                <a:latin typeface="Calibri" panose="020F0502020204030204"/>
                <a:cs typeface="Calibri" panose="020F0502020204030204"/>
              </a:rPr>
              <a:t>batas-</a:t>
            </a:r>
            <a:r>
              <a:rPr sz="2470" dirty="0">
                <a:latin typeface="Calibri" panose="020F0502020204030204"/>
                <a:cs typeface="Calibri" panose="020F0502020204030204"/>
              </a:rPr>
              <a:t>batas</a:t>
            </a:r>
            <a:r>
              <a:rPr sz="2470" spc="-49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spc="-9" dirty="0">
                <a:latin typeface="Calibri" panose="020F0502020204030204"/>
                <a:cs typeface="Calibri" panose="020F0502020204030204"/>
              </a:rPr>
              <a:t>kekuasaan</a:t>
            </a:r>
            <a:r>
              <a:rPr sz="2470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spc="-9" dirty="0">
                <a:latin typeface="Calibri" panose="020F0502020204030204"/>
                <a:cs typeface="Calibri" panose="020F0502020204030204"/>
              </a:rPr>
              <a:t>seseorang </a:t>
            </a:r>
            <a:r>
              <a:rPr sz="2470" dirty="0">
                <a:latin typeface="Calibri" panose="020F0502020204030204"/>
                <a:cs typeface="Calibri" panose="020F0502020204030204"/>
              </a:rPr>
              <a:t>utk</a:t>
            </a:r>
            <a:r>
              <a:rPr sz="2470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dirty="0">
                <a:latin typeface="Calibri" panose="020F0502020204030204"/>
                <a:cs typeface="Calibri" panose="020F0502020204030204"/>
              </a:rPr>
              <a:t>membuat</a:t>
            </a:r>
            <a:r>
              <a:rPr sz="247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spc="-18" dirty="0">
                <a:latin typeface="Calibri" panose="020F0502020204030204"/>
                <a:cs typeface="Calibri" panose="020F0502020204030204"/>
              </a:rPr>
              <a:t>pesan-</a:t>
            </a:r>
            <a:r>
              <a:rPr sz="2470" dirty="0">
                <a:latin typeface="Calibri" panose="020F0502020204030204"/>
                <a:cs typeface="Calibri" panose="020F0502020204030204"/>
              </a:rPr>
              <a:t>pesan</a:t>
            </a:r>
            <a:r>
              <a:rPr sz="2470" spc="-13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dirty="0">
                <a:latin typeface="Calibri" panose="020F0502020204030204"/>
                <a:cs typeface="Calibri" panose="020F0502020204030204"/>
              </a:rPr>
              <a:t>ttg</a:t>
            </a:r>
            <a:r>
              <a:rPr sz="2470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470" spc="-9" dirty="0">
                <a:latin typeface="Calibri" panose="020F0502020204030204"/>
                <a:cs typeface="Calibri" panose="020F0502020204030204"/>
              </a:rPr>
              <a:t>harta peninggalannya</a:t>
            </a:r>
            <a:endParaRPr sz="247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228620" y="5857538"/>
            <a:ext cx="580912" cy="597049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03512" y="980728"/>
            <a:ext cx="8640960" cy="5112568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3" name="Rectangle 2"/>
          <p:cNvSpPr/>
          <p:nvPr/>
        </p:nvSpPr>
        <p:spPr>
          <a:xfrm>
            <a:off x="3071664" y="956331"/>
            <a:ext cx="6264696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1. </a:t>
            </a:r>
            <a:r>
              <a:rPr lang="en-US" dirty="0" err="1">
                <a:latin typeface="Aptos" panose="020B0004020202020204" pitchFamily="34" charset="0"/>
              </a:rPr>
              <a:t>Pengertian</a:t>
            </a:r>
            <a:r>
              <a:rPr lang="en-US" dirty="0">
                <a:latin typeface="Aptos" panose="020B0004020202020204" pitchFamily="34" charset="0"/>
              </a:rPr>
              <a:t> Hukum </a:t>
            </a:r>
            <a:r>
              <a:rPr lang="en-US" dirty="0" err="1">
                <a:latin typeface="Aptos" panose="020B0004020202020204" pitchFamily="34" charset="0"/>
              </a:rPr>
              <a:t>Perdata</a:t>
            </a:r>
            <a:r>
              <a:rPr lang="en-US" dirty="0">
                <a:latin typeface="Aptos" panose="020B0004020202020204" pitchFamily="34" charset="0"/>
              </a:rPr>
              <a:t>     </a:t>
            </a:r>
            <a:endParaRPr lang="en-ID" dirty="0">
              <a:latin typeface="Aptos" panose="020B00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3512" y="1917773"/>
            <a:ext cx="8640960" cy="22294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>
                <a:latin typeface="Aptos" panose="020B0004020202020204" pitchFamily="34" charset="0"/>
              </a:rPr>
              <a:t>Hukum </a:t>
            </a:r>
            <a:r>
              <a:rPr lang="en-US" dirty="0" err="1">
                <a:latin typeface="Aptos" panose="020B0004020202020204" pitchFamily="34" charset="0"/>
              </a:rPr>
              <a:t>Perdata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adalah</a:t>
            </a:r>
            <a:r>
              <a:rPr lang="en-US" dirty="0">
                <a:latin typeface="Aptos" panose="020B0004020202020204" pitchFamily="34" charset="0"/>
              </a:rPr>
              <a:t> Kumpulan </a:t>
            </a:r>
            <a:r>
              <a:rPr lang="en-US" dirty="0" err="1">
                <a:latin typeface="Aptos" panose="020B0004020202020204" pitchFamily="34" charset="0"/>
              </a:rPr>
              <a:t>aturan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hukum</a:t>
            </a:r>
            <a:r>
              <a:rPr lang="en-US" dirty="0">
                <a:latin typeface="Aptos" panose="020B0004020202020204" pitchFamily="34" charset="0"/>
              </a:rPr>
              <a:t> yang </a:t>
            </a:r>
            <a:r>
              <a:rPr lang="en-US" dirty="0" err="1">
                <a:latin typeface="Aptos" panose="020B0004020202020204" pitchFamily="34" charset="0"/>
              </a:rPr>
              <a:t>mengatur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hubungan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antara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individu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atau</a:t>
            </a:r>
            <a:r>
              <a:rPr lang="en-US" dirty="0">
                <a:latin typeface="Aptos" panose="020B0004020202020204" pitchFamily="34" charset="0"/>
              </a:rPr>
              <a:t> badan </a:t>
            </a:r>
            <a:r>
              <a:rPr lang="en-US" dirty="0" err="1">
                <a:latin typeface="Aptos" panose="020B0004020202020204" pitchFamily="34" charset="0"/>
              </a:rPr>
              <a:t>hukum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dalam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kehidupan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sehari-hari</a:t>
            </a:r>
            <a:r>
              <a:rPr lang="en-US" dirty="0">
                <a:latin typeface="Aptos" panose="020B0004020202020204" pitchFamily="34" charset="0"/>
              </a:rPr>
              <a:t> yang </a:t>
            </a:r>
            <a:r>
              <a:rPr lang="en-US" dirty="0" err="1">
                <a:latin typeface="Aptos" panose="020B0004020202020204" pitchFamily="34" charset="0"/>
              </a:rPr>
              <a:t>bersifat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privat</a:t>
            </a:r>
            <a:r>
              <a:rPr lang="en-US" dirty="0">
                <a:latin typeface="Aptos" panose="020B0004020202020204" pitchFamily="34" charset="0"/>
              </a:rPr>
              <a:t>. </a:t>
            </a:r>
            <a:endParaRPr lang="en-US" dirty="0">
              <a:latin typeface="Aptos" panose="020B0004020202020204" pitchFamily="34" charset="0"/>
            </a:endParaRPr>
          </a:p>
          <a:p>
            <a:pPr algn="just"/>
            <a:r>
              <a:rPr lang="en-US" dirty="0">
                <a:latin typeface="Aptos" panose="020B0004020202020204" pitchFamily="34" charset="0"/>
              </a:rPr>
              <a:t>Hukum </a:t>
            </a:r>
            <a:r>
              <a:rPr lang="en-US" dirty="0" err="1">
                <a:latin typeface="Aptos" panose="020B0004020202020204" pitchFamily="34" charset="0"/>
              </a:rPr>
              <a:t>ini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mengatur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hak</a:t>
            </a:r>
            <a:r>
              <a:rPr lang="en-US" dirty="0">
                <a:latin typeface="Aptos" panose="020B0004020202020204" pitchFamily="34" charset="0"/>
              </a:rPr>
              <a:t> dan </a:t>
            </a:r>
            <a:r>
              <a:rPr lang="en-US" dirty="0" err="1">
                <a:latin typeface="Aptos" panose="020B0004020202020204" pitchFamily="34" charset="0"/>
              </a:rPr>
              <a:t>kewajiban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antar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individu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dalam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berbagai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aspek</a:t>
            </a:r>
            <a:r>
              <a:rPr lang="en-US" dirty="0">
                <a:latin typeface="Aptos" panose="020B0004020202020204" pitchFamily="34" charset="0"/>
              </a:rPr>
              <a:t>, </a:t>
            </a:r>
            <a:r>
              <a:rPr lang="en-US" dirty="0" err="1">
                <a:latin typeface="Aptos" panose="020B0004020202020204" pitchFamily="34" charset="0"/>
              </a:rPr>
              <a:t>seperti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keluarga</a:t>
            </a:r>
            <a:r>
              <a:rPr lang="en-US" dirty="0">
                <a:latin typeface="Aptos" panose="020B0004020202020204" pitchFamily="34" charset="0"/>
              </a:rPr>
              <a:t>, </a:t>
            </a:r>
            <a:r>
              <a:rPr lang="en-US" dirty="0" err="1">
                <a:latin typeface="Aptos" panose="020B0004020202020204" pitchFamily="34" charset="0"/>
              </a:rPr>
              <a:t>perjanjian</a:t>
            </a:r>
            <a:r>
              <a:rPr lang="en-US" dirty="0">
                <a:latin typeface="Aptos" panose="020B0004020202020204" pitchFamily="34" charset="0"/>
              </a:rPr>
              <a:t>, </a:t>
            </a:r>
            <a:r>
              <a:rPr lang="en-US" dirty="0" err="1">
                <a:latin typeface="Aptos" panose="020B0004020202020204" pitchFamily="34" charset="0"/>
              </a:rPr>
              <a:t>harta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benda</a:t>
            </a:r>
            <a:r>
              <a:rPr lang="en-US" dirty="0">
                <a:latin typeface="Aptos" panose="020B0004020202020204" pitchFamily="34" charset="0"/>
              </a:rPr>
              <a:t>, dan </a:t>
            </a:r>
            <a:r>
              <a:rPr lang="en-US" dirty="0" err="1">
                <a:latin typeface="Aptos" panose="020B0004020202020204" pitchFamily="34" charset="0"/>
              </a:rPr>
              <a:t>warisan</a:t>
            </a:r>
            <a:r>
              <a:rPr lang="en-US" dirty="0">
                <a:latin typeface="Aptos" panose="020B0004020202020204" pitchFamily="34" charset="0"/>
              </a:rPr>
              <a:t>. </a:t>
            </a:r>
            <a:endParaRPr lang="en-ID" dirty="0">
              <a:latin typeface="Aptos" panose="020B00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4632" y="4607646"/>
            <a:ext cx="8640960" cy="9532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ID" dirty="0">
                <a:latin typeface="Aptos" panose="020B0004020202020204" pitchFamily="34" charset="0"/>
              </a:rPr>
              <a:t>Di Indonesia, </a:t>
            </a:r>
            <a:r>
              <a:rPr lang="en-ID" dirty="0" err="1">
                <a:latin typeface="Aptos" panose="020B0004020202020204" pitchFamily="34" charset="0"/>
              </a:rPr>
              <a:t>hukum</a:t>
            </a:r>
            <a:r>
              <a:rPr lang="en-ID" dirty="0">
                <a:latin typeface="Aptos" panose="020B0004020202020204" pitchFamily="34" charset="0"/>
              </a:rPr>
              <a:t> </a:t>
            </a:r>
            <a:r>
              <a:rPr lang="en-ID" dirty="0" err="1">
                <a:latin typeface="Aptos" panose="020B0004020202020204" pitchFamily="34" charset="0"/>
              </a:rPr>
              <a:t>perdata</a:t>
            </a:r>
            <a:r>
              <a:rPr lang="en-ID" dirty="0">
                <a:latin typeface="Aptos" panose="020B0004020202020204" pitchFamily="34" charset="0"/>
              </a:rPr>
              <a:t> </a:t>
            </a:r>
            <a:r>
              <a:rPr lang="en-ID" dirty="0" err="1">
                <a:latin typeface="Aptos" panose="020B0004020202020204" pitchFamily="34" charset="0"/>
              </a:rPr>
              <a:t>berakar</a:t>
            </a:r>
            <a:r>
              <a:rPr lang="en-ID" dirty="0">
                <a:latin typeface="Aptos" panose="020B0004020202020204" pitchFamily="34" charset="0"/>
              </a:rPr>
              <a:t> pada </a:t>
            </a:r>
            <a:r>
              <a:rPr lang="en-ID" dirty="0" err="1">
                <a:latin typeface="Aptos" panose="020B0004020202020204" pitchFamily="34" charset="0"/>
              </a:rPr>
              <a:t>Burgerlinjk</a:t>
            </a:r>
            <a:r>
              <a:rPr lang="en-ID" dirty="0">
                <a:latin typeface="Aptos" panose="020B0004020202020204" pitchFamily="34" charset="0"/>
              </a:rPr>
              <a:t> </a:t>
            </a:r>
            <a:r>
              <a:rPr lang="en-ID" dirty="0" err="1">
                <a:latin typeface="Aptos" panose="020B0004020202020204" pitchFamily="34" charset="0"/>
              </a:rPr>
              <a:t>Wetboek</a:t>
            </a:r>
            <a:r>
              <a:rPr lang="en-ID" dirty="0">
                <a:latin typeface="Aptos" panose="020B0004020202020204" pitchFamily="34" charset="0"/>
              </a:rPr>
              <a:t> (BW) </a:t>
            </a:r>
            <a:r>
              <a:rPr lang="en-ID" dirty="0" err="1">
                <a:latin typeface="Aptos" panose="020B0004020202020204" pitchFamily="34" charset="0"/>
              </a:rPr>
              <a:t>atau</a:t>
            </a:r>
            <a:r>
              <a:rPr lang="en-ID" dirty="0">
                <a:latin typeface="Aptos" panose="020B0004020202020204" pitchFamily="34" charset="0"/>
              </a:rPr>
              <a:t> Kitab </a:t>
            </a:r>
            <a:r>
              <a:rPr lang="en-ID" dirty="0" err="1">
                <a:latin typeface="Aptos" panose="020B0004020202020204" pitchFamily="34" charset="0"/>
              </a:rPr>
              <a:t>Undang-Undang</a:t>
            </a:r>
            <a:r>
              <a:rPr lang="en-ID" dirty="0">
                <a:latin typeface="Aptos" panose="020B0004020202020204" pitchFamily="34" charset="0"/>
              </a:rPr>
              <a:t> Hukum </a:t>
            </a:r>
            <a:r>
              <a:rPr lang="en-ID" dirty="0" err="1">
                <a:latin typeface="Aptos" panose="020B0004020202020204" pitchFamily="34" charset="0"/>
              </a:rPr>
              <a:t>Perdata</a:t>
            </a:r>
            <a:r>
              <a:rPr lang="en-ID" dirty="0">
                <a:latin typeface="Aptos" panose="020B0004020202020204" pitchFamily="34" charset="0"/>
              </a:rPr>
              <a:t> (KUH </a:t>
            </a:r>
            <a:r>
              <a:rPr lang="en-ID" dirty="0" err="1">
                <a:latin typeface="Aptos" panose="020B0004020202020204" pitchFamily="34" charset="0"/>
              </a:rPr>
              <a:t>Perdata</a:t>
            </a:r>
            <a:r>
              <a:rPr lang="en-ID" dirty="0">
                <a:latin typeface="Aptos" panose="020B0004020202020204" pitchFamily="34" charset="0"/>
              </a:rPr>
              <a:t>) yang </a:t>
            </a:r>
            <a:r>
              <a:rPr lang="en-ID" dirty="0" err="1">
                <a:latin typeface="Aptos" panose="020B0004020202020204" pitchFamily="34" charset="0"/>
              </a:rPr>
              <a:t>merupakan</a:t>
            </a:r>
            <a:r>
              <a:rPr lang="en-ID" dirty="0">
                <a:latin typeface="Aptos" panose="020B0004020202020204" pitchFamily="34" charset="0"/>
              </a:rPr>
              <a:t> </a:t>
            </a:r>
            <a:r>
              <a:rPr lang="en-ID" dirty="0" err="1">
                <a:latin typeface="Aptos" panose="020B0004020202020204" pitchFamily="34" charset="0"/>
              </a:rPr>
              <a:t>peninggalan</a:t>
            </a:r>
            <a:r>
              <a:rPr lang="en-ID" dirty="0">
                <a:latin typeface="Aptos" panose="020B0004020202020204" pitchFamily="34" charset="0"/>
              </a:rPr>
              <a:t> </a:t>
            </a:r>
            <a:r>
              <a:rPr lang="en-ID" dirty="0" err="1">
                <a:latin typeface="Aptos" panose="020B0004020202020204" pitchFamily="34" charset="0"/>
              </a:rPr>
              <a:t>Kolonial</a:t>
            </a:r>
            <a:r>
              <a:rPr lang="en-ID" dirty="0">
                <a:latin typeface="Aptos" panose="020B0004020202020204" pitchFamily="34" charset="0"/>
              </a:rPr>
              <a:t> Belanda. </a:t>
            </a:r>
            <a:endParaRPr lang="en-ID" dirty="0">
              <a:latin typeface="Aptos" panose="020B0004020202020204" pitchFamily="34" charset="0"/>
            </a:endParaRPr>
          </a:p>
          <a:p>
            <a:pPr algn="ctr"/>
            <a:endParaRPr lang="en-ID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5884" y="845841"/>
            <a:ext cx="6530787" cy="553976"/>
          </a:xfrm>
          <a:prstGeom prst="rect">
            <a:avLst/>
          </a:prstGeom>
        </p:spPr>
        <p:txBody>
          <a:bodyPr vert="horz" wrap="square" lIns="0" tIns="10646" rIns="0" bIns="0" rtlCol="0" anchor="ctr">
            <a:spAutoFit/>
          </a:bodyPr>
          <a:lstStyle/>
          <a:p>
            <a:pPr marL="11430">
              <a:spcBef>
                <a:spcPts val="85"/>
              </a:spcBef>
            </a:pPr>
            <a:r>
              <a:rPr sz="3530" dirty="0"/>
              <a:t>Beberapa</a:t>
            </a:r>
            <a:r>
              <a:rPr sz="3530" spc="-159" dirty="0"/>
              <a:t> </a:t>
            </a:r>
            <a:r>
              <a:rPr sz="3530" dirty="0"/>
              <a:t>Definisi</a:t>
            </a:r>
            <a:r>
              <a:rPr sz="3530" spc="-146" dirty="0"/>
              <a:t> </a:t>
            </a:r>
            <a:r>
              <a:rPr sz="3530" dirty="0"/>
              <a:t>“Hukum</a:t>
            </a:r>
            <a:r>
              <a:rPr sz="3530" spc="-124" dirty="0"/>
              <a:t> </a:t>
            </a:r>
            <a:r>
              <a:rPr sz="3530" spc="-49" dirty="0"/>
              <a:t>PERDATA</a:t>
            </a:r>
            <a:endParaRPr sz="3530" dirty="0"/>
          </a:p>
        </p:txBody>
      </p:sp>
      <p:sp>
        <p:nvSpPr>
          <p:cNvPr id="3" name="object 3"/>
          <p:cNvSpPr txBox="1"/>
          <p:nvPr/>
        </p:nvSpPr>
        <p:spPr>
          <a:xfrm>
            <a:off x="9248442" y="965834"/>
            <a:ext cx="187699" cy="436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0"/>
              </a:lnSpc>
            </a:pPr>
            <a:r>
              <a:rPr sz="3530" spc="-44" dirty="0">
                <a:latin typeface="Calibri" panose="020F0502020204030204"/>
                <a:cs typeface="Calibri" panose="020F0502020204030204"/>
              </a:rPr>
              <a:t>”</a:t>
            </a:r>
            <a:endParaRPr sz="353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36110" y="1754392"/>
            <a:ext cx="6692713" cy="3627607"/>
          </a:xfrm>
          <a:prstGeom prst="rect">
            <a:avLst/>
          </a:prstGeom>
        </p:spPr>
        <p:txBody>
          <a:bodyPr vert="horz" wrap="square" lIns="0" tIns="47065" rIns="0" bIns="0" rtlCol="0">
            <a:spAutoFit/>
          </a:bodyPr>
          <a:lstStyle/>
          <a:p>
            <a:pPr marL="313055" indent="-302260">
              <a:spcBef>
                <a:spcPts val="370"/>
              </a:spcBef>
              <a:buFont typeface="Arial MT"/>
              <a:buChar char="•"/>
              <a:tabLst>
                <a:tab pos="313055" algn="l"/>
              </a:tabLst>
            </a:pPr>
            <a:r>
              <a:rPr sz="2380" spc="-9" dirty="0">
                <a:latin typeface="Calibri" panose="020F0502020204030204"/>
                <a:cs typeface="Calibri" panose="020F0502020204030204"/>
              </a:rPr>
              <a:t>Subekti:</a:t>
            </a:r>
            <a:endParaRPr sz="2380" dirty="0">
              <a:latin typeface="Calibri" panose="020F0502020204030204"/>
              <a:cs typeface="Calibri" panose="020F0502020204030204"/>
            </a:endParaRPr>
          </a:p>
          <a:p>
            <a:pPr marL="313690" marR="4445" indent="10795">
              <a:lnSpc>
                <a:spcPts val="2575"/>
              </a:lnSpc>
              <a:spcBef>
                <a:spcPts val="610"/>
              </a:spcBef>
            </a:pPr>
            <a:r>
              <a:rPr sz="2380" dirty="0">
                <a:latin typeface="Calibri" panose="020F0502020204030204"/>
                <a:cs typeface="Calibri" panose="020F0502020204030204"/>
              </a:rPr>
              <a:t>Hk</a:t>
            </a:r>
            <a:r>
              <a:rPr sz="2380" spc="-31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spc="-9" dirty="0">
                <a:latin typeface="Calibri" panose="020F0502020204030204"/>
                <a:cs typeface="Calibri" panose="020F0502020204030204"/>
              </a:rPr>
              <a:t>perdata</a:t>
            </a:r>
            <a:r>
              <a:rPr sz="2380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dirty="0">
                <a:latin typeface="Calibri" panose="020F0502020204030204"/>
                <a:cs typeface="Calibri" panose="020F0502020204030204"/>
              </a:rPr>
              <a:t>dalam</a:t>
            </a:r>
            <a:r>
              <a:rPr sz="2380" spc="-26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dirty="0">
                <a:latin typeface="Calibri" panose="020F0502020204030204"/>
                <a:cs typeface="Calibri" panose="020F0502020204030204"/>
              </a:rPr>
              <a:t>arti</a:t>
            </a:r>
            <a:r>
              <a:rPr sz="2380" spc="-26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dirty="0">
                <a:latin typeface="Calibri" panose="020F0502020204030204"/>
                <a:cs typeface="Calibri" panose="020F0502020204030204"/>
              </a:rPr>
              <a:t>luas</a:t>
            </a:r>
            <a:r>
              <a:rPr sz="238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dirty="0">
                <a:latin typeface="Calibri" panose="020F0502020204030204"/>
                <a:cs typeface="Calibri" panose="020F0502020204030204"/>
              </a:rPr>
              <a:t>meliputi</a:t>
            </a:r>
            <a:r>
              <a:rPr sz="2380" spc="-22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dirty="0">
                <a:latin typeface="Calibri" panose="020F0502020204030204"/>
                <a:cs typeface="Calibri" panose="020F0502020204030204"/>
              </a:rPr>
              <a:t>semua</a:t>
            </a:r>
            <a:r>
              <a:rPr sz="2380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dirty="0">
                <a:latin typeface="Calibri" panose="020F0502020204030204"/>
                <a:cs typeface="Calibri" panose="020F0502020204030204"/>
              </a:rPr>
              <a:t>hk</a:t>
            </a:r>
            <a:r>
              <a:rPr sz="2380" spc="-26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u="heavy" spc="-9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privat</a:t>
            </a:r>
            <a:r>
              <a:rPr sz="2380" spc="-9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dirty="0">
                <a:latin typeface="Calibri" panose="020F0502020204030204"/>
                <a:cs typeface="Calibri" panose="020F0502020204030204"/>
              </a:rPr>
              <a:t>materiil,</a:t>
            </a:r>
            <a:r>
              <a:rPr sz="2380" spc="-97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dirty="0">
                <a:latin typeface="Calibri" panose="020F0502020204030204"/>
                <a:cs typeface="Calibri" panose="020F0502020204030204"/>
              </a:rPr>
              <a:t>yaitu</a:t>
            </a:r>
            <a:r>
              <a:rPr sz="2380" spc="-88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dirty="0">
                <a:latin typeface="Calibri" panose="020F0502020204030204"/>
                <a:cs typeface="Calibri" panose="020F0502020204030204"/>
              </a:rPr>
              <a:t>segala</a:t>
            </a:r>
            <a:r>
              <a:rPr sz="2380" spc="-93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dirty="0">
                <a:latin typeface="Calibri" panose="020F0502020204030204"/>
                <a:cs typeface="Calibri" panose="020F0502020204030204"/>
              </a:rPr>
              <a:t>hukum</a:t>
            </a:r>
            <a:r>
              <a:rPr sz="2380" spc="-84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dirty="0">
                <a:latin typeface="Calibri" panose="020F0502020204030204"/>
                <a:cs typeface="Calibri" panose="020F0502020204030204"/>
              </a:rPr>
              <a:t>pokok</a:t>
            </a:r>
            <a:r>
              <a:rPr sz="238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dirty="0">
                <a:latin typeface="Calibri" panose="020F0502020204030204"/>
                <a:cs typeface="Calibri" panose="020F0502020204030204"/>
              </a:rPr>
              <a:t>yg</a:t>
            </a:r>
            <a:r>
              <a:rPr sz="2380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spc="-9" dirty="0">
                <a:latin typeface="Calibri" panose="020F0502020204030204"/>
                <a:cs typeface="Calibri" panose="020F0502020204030204"/>
              </a:rPr>
              <a:t>mengatur </a:t>
            </a:r>
            <a:r>
              <a:rPr sz="2380" spc="-22" dirty="0">
                <a:latin typeface="Calibri" panose="020F0502020204030204"/>
                <a:cs typeface="Calibri" panose="020F0502020204030204"/>
              </a:rPr>
              <a:t>kepentingan-</a:t>
            </a:r>
            <a:r>
              <a:rPr sz="2380" spc="-18" dirty="0">
                <a:latin typeface="Calibri" panose="020F0502020204030204"/>
                <a:cs typeface="Calibri" panose="020F0502020204030204"/>
              </a:rPr>
              <a:t>kepentingan</a:t>
            </a:r>
            <a:r>
              <a:rPr sz="2380" spc="13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spc="-9" dirty="0">
                <a:latin typeface="Calibri" panose="020F0502020204030204"/>
                <a:cs typeface="Calibri" panose="020F0502020204030204"/>
              </a:rPr>
              <a:t>perseorangan</a:t>
            </a:r>
            <a:endParaRPr sz="2380" dirty="0">
              <a:latin typeface="Calibri" panose="020F0502020204030204"/>
              <a:cs typeface="Calibri" panose="020F0502020204030204"/>
            </a:endParaRPr>
          </a:p>
          <a:p>
            <a:pPr marL="324485">
              <a:spcBef>
                <a:spcPts val="230"/>
              </a:spcBef>
            </a:pPr>
            <a:r>
              <a:rPr sz="2380" dirty="0">
                <a:latin typeface="Calibri" panose="020F0502020204030204"/>
                <a:cs typeface="Calibri" panose="020F0502020204030204"/>
              </a:rPr>
              <a:t>Sudikno</a:t>
            </a:r>
            <a:r>
              <a:rPr sz="2380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spc="-9" dirty="0">
                <a:latin typeface="Calibri" panose="020F0502020204030204"/>
                <a:cs typeface="Calibri" panose="020F0502020204030204"/>
              </a:rPr>
              <a:t>Mertokusumo:</a:t>
            </a:r>
            <a:endParaRPr sz="2380" dirty="0">
              <a:latin typeface="Calibri" panose="020F0502020204030204"/>
              <a:cs typeface="Calibri" panose="020F0502020204030204"/>
            </a:endParaRPr>
          </a:p>
          <a:p>
            <a:pPr marL="324485" marR="40640">
              <a:lnSpc>
                <a:spcPts val="2575"/>
              </a:lnSpc>
              <a:spcBef>
                <a:spcPts val="610"/>
              </a:spcBef>
            </a:pPr>
            <a:r>
              <a:rPr sz="2380" dirty="0">
                <a:latin typeface="Calibri" panose="020F0502020204030204"/>
                <a:cs typeface="Calibri" panose="020F0502020204030204"/>
              </a:rPr>
              <a:t>Hukum</a:t>
            </a:r>
            <a:r>
              <a:rPr sz="2380" spc="4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spc="-9" dirty="0">
                <a:latin typeface="Calibri" panose="020F0502020204030204"/>
                <a:cs typeface="Calibri" panose="020F0502020204030204"/>
              </a:rPr>
              <a:t>Perdata</a:t>
            </a:r>
            <a:r>
              <a:rPr sz="2380" spc="4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dirty="0">
                <a:latin typeface="Calibri" panose="020F0502020204030204"/>
                <a:cs typeface="Calibri" panose="020F0502020204030204"/>
              </a:rPr>
              <a:t>adalah</a:t>
            </a:r>
            <a:r>
              <a:rPr sz="2380" spc="-22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dirty="0">
                <a:latin typeface="Calibri" panose="020F0502020204030204"/>
                <a:cs typeface="Calibri" panose="020F0502020204030204"/>
              </a:rPr>
              <a:t>hukum</a:t>
            </a:r>
            <a:r>
              <a:rPr sz="2380" spc="22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dirty="0">
                <a:latin typeface="Calibri" panose="020F0502020204030204"/>
                <a:cs typeface="Calibri" panose="020F0502020204030204"/>
              </a:rPr>
              <a:t>antar</a:t>
            </a:r>
            <a:r>
              <a:rPr sz="2380" spc="13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dirty="0">
                <a:latin typeface="Calibri" panose="020F0502020204030204"/>
                <a:cs typeface="Calibri" panose="020F0502020204030204"/>
              </a:rPr>
              <a:t>perorangan</a:t>
            </a:r>
            <a:r>
              <a:rPr sz="2380" spc="26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spc="-22" dirty="0">
                <a:latin typeface="Calibri" panose="020F0502020204030204"/>
                <a:cs typeface="Calibri" panose="020F0502020204030204"/>
              </a:rPr>
              <a:t>yg </a:t>
            </a:r>
            <a:r>
              <a:rPr sz="2380" spc="-9" dirty="0">
                <a:latin typeface="Calibri" panose="020F0502020204030204"/>
                <a:cs typeface="Calibri" panose="020F0502020204030204"/>
              </a:rPr>
              <a:t>mengatur</a:t>
            </a:r>
            <a:r>
              <a:rPr sz="2380" spc="-71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dirty="0">
                <a:latin typeface="Calibri" panose="020F0502020204030204"/>
                <a:cs typeface="Calibri" panose="020F0502020204030204"/>
              </a:rPr>
              <a:t>hak</a:t>
            </a:r>
            <a:r>
              <a:rPr sz="2380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dirty="0">
                <a:latin typeface="Calibri" panose="020F0502020204030204"/>
                <a:cs typeface="Calibri" panose="020F0502020204030204"/>
              </a:rPr>
              <a:t>dan</a:t>
            </a:r>
            <a:r>
              <a:rPr sz="2380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spc="-9" dirty="0">
                <a:latin typeface="Calibri" panose="020F0502020204030204"/>
                <a:cs typeface="Calibri" panose="020F0502020204030204"/>
              </a:rPr>
              <a:t>kewajiban</a:t>
            </a:r>
            <a:r>
              <a:rPr sz="2380" spc="-71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spc="-9" dirty="0">
                <a:latin typeface="Calibri" panose="020F0502020204030204"/>
                <a:cs typeface="Calibri" panose="020F0502020204030204"/>
              </a:rPr>
              <a:t>perorangan</a:t>
            </a:r>
            <a:r>
              <a:rPr sz="2380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dirty="0">
                <a:latin typeface="Calibri" panose="020F0502020204030204"/>
                <a:cs typeface="Calibri" panose="020F0502020204030204"/>
              </a:rPr>
              <a:t>yg</a:t>
            </a:r>
            <a:r>
              <a:rPr sz="2380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spc="-18" dirty="0">
                <a:latin typeface="Calibri" panose="020F0502020204030204"/>
                <a:cs typeface="Calibri" panose="020F0502020204030204"/>
              </a:rPr>
              <a:t>satu </a:t>
            </a:r>
            <a:r>
              <a:rPr sz="2380" dirty="0">
                <a:latin typeface="Calibri" panose="020F0502020204030204"/>
                <a:cs typeface="Calibri" panose="020F0502020204030204"/>
              </a:rPr>
              <a:t>terhadap</a:t>
            </a:r>
            <a:r>
              <a:rPr sz="2380" spc="-79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dirty="0">
                <a:latin typeface="Calibri" panose="020F0502020204030204"/>
                <a:cs typeface="Calibri" panose="020F0502020204030204"/>
              </a:rPr>
              <a:t>yg</a:t>
            </a:r>
            <a:r>
              <a:rPr sz="238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dirty="0">
                <a:latin typeface="Calibri" panose="020F0502020204030204"/>
                <a:cs typeface="Calibri" panose="020F0502020204030204"/>
              </a:rPr>
              <a:t>lain</a:t>
            </a:r>
            <a:r>
              <a:rPr sz="238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dirty="0">
                <a:latin typeface="Calibri" panose="020F0502020204030204"/>
                <a:cs typeface="Calibri" panose="020F0502020204030204"/>
              </a:rPr>
              <a:t>di</a:t>
            </a:r>
            <a:r>
              <a:rPr sz="2380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dirty="0">
                <a:latin typeface="Calibri" panose="020F0502020204030204"/>
                <a:cs typeface="Calibri" panose="020F0502020204030204"/>
              </a:rPr>
              <a:t>dalam</a:t>
            </a:r>
            <a:r>
              <a:rPr sz="2380" spc="-44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dirty="0">
                <a:latin typeface="Calibri" panose="020F0502020204030204"/>
                <a:cs typeface="Calibri" panose="020F0502020204030204"/>
              </a:rPr>
              <a:t>hubungan</a:t>
            </a:r>
            <a:r>
              <a:rPr sz="2380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spc="-18" dirty="0">
                <a:latin typeface="Calibri" panose="020F0502020204030204"/>
                <a:cs typeface="Calibri" panose="020F0502020204030204"/>
              </a:rPr>
              <a:t>keluarga</a:t>
            </a:r>
            <a:r>
              <a:rPr sz="2380" spc="-53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dirty="0">
                <a:latin typeface="Calibri" panose="020F0502020204030204"/>
                <a:cs typeface="Calibri" panose="020F0502020204030204"/>
              </a:rPr>
              <a:t>dan</a:t>
            </a:r>
            <a:r>
              <a:rPr sz="2380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spc="-22" dirty="0">
                <a:latin typeface="Calibri" panose="020F0502020204030204"/>
                <a:cs typeface="Calibri" panose="020F0502020204030204"/>
              </a:rPr>
              <a:t>di </a:t>
            </a:r>
            <a:r>
              <a:rPr sz="2380" dirty="0">
                <a:latin typeface="Calibri" panose="020F0502020204030204"/>
                <a:cs typeface="Calibri" panose="020F0502020204030204"/>
              </a:rPr>
              <a:t>dalam</a:t>
            </a:r>
            <a:r>
              <a:rPr sz="2380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spc="-9" dirty="0">
                <a:latin typeface="Calibri" panose="020F0502020204030204"/>
                <a:cs typeface="Calibri" panose="020F0502020204030204"/>
              </a:rPr>
              <a:t>pergaulan</a:t>
            </a:r>
            <a:r>
              <a:rPr sz="2380" spc="-71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spc="-18" dirty="0">
                <a:latin typeface="Calibri" panose="020F0502020204030204"/>
                <a:cs typeface="Calibri" panose="020F0502020204030204"/>
              </a:rPr>
              <a:t>masyarakat.</a:t>
            </a:r>
            <a:r>
              <a:rPr sz="2380" spc="-53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u="heavy" spc="-9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Pelaksanaannya</a:t>
            </a:r>
            <a:r>
              <a:rPr sz="2380" spc="-9" dirty="0">
                <a:latin typeface="Calibri" panose="020F0502020204030204"/>
                <a:cs typeface="Calibri" panose="020F0502020204030204"/>
              </a:rPr>
              <a:t> </a:t>
            </a:r>
            <a:r>
              <a:rPr sz="2380" u="heavy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diserahkan</a:t>
            </a:r>
            <a:r>
              <a:rPr sz="2380" u="heavy" spc="224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380" u="heavy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masing-masing</a:t>
            </a:r>
            <a:r>
              <a:rPr sz="2380" u="heavy" spc="194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380" u="heavy" spc="-9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pihak.</a:t>
            </a:r>
            <a:endParaRPr sz="238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228620" y="5857538"/>
            <a:ext cx="580912" cy="597049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2177" y="2662517"/>
            <a:ext cx="6893299" cy="1660711"/>
          </a:xfrm>
          <a:custGeom>
            <a:avLst/>
            <a:gdLst/>
            <a:ahLst/>
            <a:cxnLst/>
            <a:rect l="l" t="t" r="r" b="b"/>
            <a:pathLst>
              <a:path w="7812405" h="1882139">
                <a:moveTo>
                  <a:pt x="7812024" y="4572"/>
                </a:moveTo>
                <a:lnTo>
                  <a:pt x="7807452" y="0"/>
                </a:lnTo>
                <a:lnTo>
                  <a:pt x="7787640" y="0"/>
                </a:lnTo>
                <a:lnTo>
                  <a:pt x="7787640" y="24384"/>
                </a:lnTo>
                <a:lnTo>
                  <a:pt x="7787640" y="868680"/>
                </a:lnTo>
                <a:lnTo>
                  <a:pt x="7787640" y="1856232"/>
                </a:lnTo>
                <a:lnTo>
                  <a:pt x="25908" y="1856232"/>
                </a:lnTo>
                <a:lnTo>
                  <a:pt x="25908" y="868680"/>
                </a:lnTo>
                <a:lnTo>
                  <a:pt x="25908" y="24384"/>
                </a:lnTo>
                <a:lnTo>
                  <a:pt x="7787640" y="24384"/>
                </a:lnTo>
                <a:lnTo>
                  <a:pt x="7787640" y="0"/>
                </a:lnTo>
                <a:lnTo>
                  <a:pt x="6096" y="0"/>
                </a:lnTo>
                <a:lnTo>
                  <a:pt x="0" y="4572"/>
                </a:lnTo>
                <a:lnTo>
                  <a:pt x="0" y="868680"/>
                </a:lnTo>
                <a:lnTo>
                  <a:pt x="0" y="1876044"/>
                </a:lnTo>
                <a:lnTo>
                  <a:pt x="6096" y="1882140"/>
                </a:lnTo>
                <a:lnTo>
                  <a:pt x="13716" y="1882140"/>
                </a:lnTo>
                <a:lnTo>
                  <a:pt x="25908" y="1882140"/>
                </a:lnTo>
                <a:lnTo>
                  <a:pt x="7787640" y="1882140"/>
                </a:lnTo>
                <a:lnTo>
                  <a:pt x="7799832" y="1882140"/>
                </a:lnTo>
                <a:lnTo>
                  <a:pt x="7807452" y="1882140"/>
                </a:lnTo>
                <a:lnTo>
                  <a:pt x="7812024" y="1876044"/>
                </a:lnTo>
                <a:lnTo>
                  <a:pt x="7812024" y="868680"/>
                </a:lnTo>
                <a:lnTo>
                  <a:pt x="7812024" y="4572"/>
                </a:lnTo>
                <a:close/>
              </a:path>
            </a:pathLst>
          </a:custGeom>
          <a:solidFill>
            <a:srgbClr val="F79545"/>
          </a:solidFill>
        </p:spPr>
        <p:txBody>
          <a:bodyPr wrap="square" lIns="0" tIns="0" rIns="0" bIns="0" rtlCol="0"/>
          <a:lstStyle/>
          <a:p>
            <a:endParaRPr sz="159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6353" y="321996"/>
            <a:ext cx="9681882" cy="849193"/>
          </a:xfrm>
          <a:prstGeom prst="rect">
            <a:avLst/>
          </a:prstGeom>
        </p:spPr>
        <p:txBody>
          <a:bodyPr vert="horz" wrap="square" lIns="0" tIns="249223" rIns="0" bIns="0" rtlCol="0" anchor="ctr">
            <a:spAutoFit/>
          </a:bodyPr>
          <a:lstStyle/>
          <a:p>
            <a:pPr marL="2658745">
              <a:spcBef>
                <a:spcPts val="90"/>
              </a:spcBef>
            </a:pPr>
            <a:r>
              <a:rPr spc="-9" dirty="0"/>
              <a:t>Sehingga</a:t>
            </a:r>
            <a:endParaRPr spc="-9" dirty="0"/>
          </a:p>
        </p:txBody>
      </p:sp>
      <p:sp>
        <p:nvSpPr>
          <p:cNvPr id="4" name="object 4"/>
          <p:cNvSpPr txBox="1"/>
          <p:nvPr/>
        </p:nvSpPr>
        <p:spPr>
          <a:xfrm>
            <a:off x="2536116" y="2855706"/>
            <a:ext cx="6759949" cy="288049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90170">
              <a:lnSpc>
                <a:spcPts val="3385"/>
              </a:lnSpc>
              <a:spcBef>
                <a:spcPts val="90"/>
              </a:spcBef>
            </a:pPr>
            <a:r>
              <a:rPr sz="2825" dirty="0">
                <a:latin typeface="Calibri" panose="020F0502020204030204"/>
                <a:cs typeface="Calibri" panose="020F0502020204030204"/>
              </a:rPr>
              <a:t>Hukum</a:t>
            </a:r>
            <a:r>
              <a:rPr sz="2825" spc="-62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18" dirty="0">
                <a:latin typeface="Calibri" panose="020F0502020204030204"/>
                <a:cs typeface="Calibri" panose="020F0502020204030204"/>
              </a:rPr>
              <a:t>Perdata</a:t>
            </a:r>
            <a:r>
              <a:rPr sz="2825" spc="-88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=</a:t>
            </a:r>
            <a:r>
              <a:rPr sz="2825" spc="-7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Hukum</a:t>
            </a:r>
            <a:r>
              <a:rPr sz="2825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yg</a:t>
            </a:r>
            <a:r>
              <a:rPr sz="2825" spc="-88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mengatur</a:t>
            </a:r>
            <a:endParaRPr sz="2825" dirty="0">
              <a:latin typeface="Calibri" panose="020F0502020204030204"/>
              <a:cs typeface="Calibri" panose="020F0502020204030204"/>
            </a:endParaRPr>
          </a:p>
          <a:p>
            <a:pPr marL="2696210">
              <a:lnSpc>
                <a:spcPts val="3385"/>
              </a:lnSpc>
            </a:pPr>
            <a:r>
              <a:rPr sz="2825" dirty="0">
                <a:latin typeface="Calibri" panose="020F0502020204030204"/>
                <a:cs typeface="Calibri" panose="020F0502020204030204"/>
              </a:rPr>
              <a:t>kepentingan</a:t>
            </a:r>
            <a:r>
              <a:rPr sz="2825" spc="3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perseorangan</a:t>
            </a:r>
            <a:endParaRPr sz="2825" dirty="0">
              <a:latin typeface="Calibri" panose="020F0502020204030204"/>
              <a:cs typeface="Calibri" panose="020F0502020204030204"/>
            </a:endParaRPr>
          </a:p>
          <a:p>
            <a:pPr marL="2696210">
              <a:spcBef>
                <a:spcPts val="680"/>
              </a:spcBef>
            </a:pPr>
            <a:r>
              <a:rPr sz="2825" dirty="0">
                <a:latin typeface="Calibri" panose="020F0502020204030204"/>
                <a:cs typeface="Calibri" panose="020F0502020204030204"/>
              </a:rPr>
              <a:t>(</a:t>
            </a:r>
            <a:r>
              <a:rPr sz="2825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i="1" dirty="0">
                <a:latin typeface="Calibri" panose="020F0502020204030204"/>
                <a:cs typeface="Calibri" panose="020F0502020204030204"/>
              </a:rPr>
              <a:t>private</a:t>
            </a:r>
            <a:r>
              <a:rPr sz="2825" i="1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i="1" spc="-9" dirty="0">
                <a:latin typeface="Calibri" panose="020F0502020204030204"/>
                <a:cs typeface="Calibri" panose="020F0502020204030204"/>
              </a:rPr>
              <a:t>interest</a:t>
            </a:r>
            <a:r>
              <a:rPr sz="2825" i="1" spc="-7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44" dirty="0">
                <a:latin typeface="Calibri" panose="020F0502020204030204"/>
                <a:cs typeface="Calibri" panose="020F0502020204030204"/>
              </a:rPr>
              <a:t>)</a:t>
            </a:r>
            <a:endParaRPr sz="2825" dirty="0">
              <a:latin typeface="Calibri" panose="020F0502020204030204"/>
              <a:cs typeface="Calibri" panose="020F0502020204030204"/>
            </a:endParaRPr>
          </a:p>
          <a:p>
            <a:pPr>
              <a:spcBef>
                <a:spcPts val="1420"/>
              </a:spcBef>
            </a:pPr>
            <a:endParaRPr sz="2825" dirty="0">
              <a:latin typeface="Calibri" panose="020F0502020204030204"/>
              <a:cs typeface="Calibri" panose="020F0502020204030204"/>
            </a:endParaRPr>
          </a:p>
          <a:p>
            <a:pPr marL="480060" marR="4445" indent="-469265">
              <a:lnSpc>
                <a:spcPts val="3370"/>
              </a:lnSpc>
            </a:pPr>
            <a:r>
              <a:rPr sz="2825" b="1" spc="847" dirty="0">
                <a:latin typeface="Arial" panose="020B0604020202020204"/>
                <a:cs typeface="Arial" panose="020B0604020202020204"/>
              </a:rPr>
              <a:t>🡪</a:t>
            </a:r>
            <a:r>
              <a:rPr sz="2825" b="1" spc="-199" dirty="0">
                <a:latin typeface="Arial" panose="020B0604020202020204"/>
                <a:cs typeface="Arial" panose="020B060402020202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Mengatur</a:t>
            </a:r>
            <a:r>
              <a:rPr sz="2825" spc="-110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hak</a:t>
            </a:r>
            <a:r>
              <a:rPr sz="2825" spc="-7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dan</a:t>
            </a:r>
            <a:r>
              <a:rPr sz="2825" spc="-66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kewajiban</a:t>
            </a:r>
            <a:r>
              <a:rPr sz="2825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79" dirty="0">
                <a:latin typeface="Calibri" panose="020F0502020204030204"/>
                <a:cs typeface="Calibri" panose="020F0502020204030204"/>
              </a:rPr>
              <a:t>perseorangan </a:t>
            </a:r>
            <a:r>
              <a:rPr sz="2825" dirty="0">
                <a:latin typeface="Calibri" panose="020F0502020204030204"/>
                <a:cs typeface="Calibri" panose="020F0502020204030204"/>
              </a:rPr>
              <a:t>dalam</a:t>
            </a:r>
            <a:r>
              <a:rPr sz="2825" spc="-71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dirty="0">
                <a:latin typeface="Calibri" panose="020F0502020204030204"/>
                <a:cs typeface="Calibri" panose="020F0502020204030204"/>
              </a:rPr>
              <a:t>hub</a:t>
            </a:r>
            <a:r>
              <a:rPr sz="2825" spc="-57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antara</a:t>
            </a:r>
            <a:r>
              <a:rPr sz="2825" spc="-79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22" dirty="0">
                <a:latin typeface="Calibri" panose="020F0502020204030204"/>
                <a:cs typeface="Calibri" panose="020F0502020204030204"/>
              </a:rPr>
              <a:t>subyek-</a:t>
            </a:r>
            <a:r>
              <a:rPr sz="2825" dirty="0">
                <a:latin typeface="Calibri" panose="020F0502020204030204"/>
                <a:cs typeface="Calibri" panose="020F0502020204030204"/>
              </a:rPr>
              <a:t>subyek</a:t>
            </a:r>
            <a:r>
              <a:rPr sz="2825" spc="-88" dirty="0">
                <a:latin typeface="Calibri" panose="020F0502020204030204"/>
                <a:cs typeface="Calibri" panose="020F0502020204030204"/>
              </a:rPr>
              <a:t> </a:t>
            </a:r>
            <a:r>
              <a:rPr sz="2825" spc="-9" dirty="0">
                <a:latin typeface="Calibri" panose="020F0502020204030204"/>
                <a:cs typeface="Calibri" panose="020F0502020204030204"/>
              </a:rPr>
              <a:t>hukum</a:t>
            </a:r>
            <a:endParaRPr sz="2825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228620" y="5857538"/>
            <a:ext cx="580912" cy="597049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Lengkung 3"/>
          <p:cNvSpPr/>
          <p:nvPr/>
        </p:nvSpPr>
        <p:spPr>
          <a:xfrm>
            <a:off x="1919536" y="764704"/>
            <a:ext cx="813690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>
          <a:xfrm>
            <a:off x="1943952" y="764704"/>
            <a:ext cx="8112488" cy="504056"/>
          </a:xfrm>
        </p:spPr>
        <p:txBody>
          <a:bodyPr>
            <a:normAutofit lnSpcReduction="10000"/>
          </a:bodyPr>
          <a:lstStyle/>
          <a:p>
            <a:pPr algn="just"/>
            <a:r>
              <a:rPr lang="en-ID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</a:rPr>
              <a:t>2. </a:t>
            </a:r>
            <a:r>
              <a:rPr lang="en-ID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</a:rPr>
              <a:t>Lingkup</a:t>
            </a:r>
            <a:r>
              <a:rPr lang="en-ID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</a:rPr>
              <a:t> Hukum </a:t>
            </a:r>
            <a:r>
              <a:rPr lang="en-ID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</a:rPr>
              <a:t>Perdata</a:t>
            </a:r>
            <a:r>
              <a:rPr lang="en-ID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</a:rPr>
              <a:t> </a:t>
            </a:r>
            <a:endParaRPr lang="en-ID" b="1" dirty="0">
              <a:latin typeface="Aptos" panose="020B0004020202020204" pitchFamily="34" charset="0"/>
            </a:endParaRPr>
          </a:p>
        </p:txBody>
      </p:sp>
      <p:sp>
        <p:nvSpPr>
          <p:cNvPr id="6" name="Persegi Panjang 5"/>
          <p:cNvSpPr/>
          <p:nvPr/>
        </p:nvSpPr>
        <p:spPr>
          <a:xfrm>
            <a:off x="1943952" y="1412776"/>
            <a:ext cx="8112488" cy="4680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Hukum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perdata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mencakup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berbagai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aspek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kehidupan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privat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, yang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secara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umum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dapat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dibagi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menjadi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beberapa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bagian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:</a:t>
            </a:r>
            <a:endParaRPr lang="en-US" sz="20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342900" indent="-342900" algn="just">
              <a:buAutoNum type="alphaLcPeriod"/>
            </a:pP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Hukum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Pribadi</a:t>
            </a:r>
            <a:endParaRPr lang="en-US" sz="20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Mengatur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status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hukum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seseorang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pergaulan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hukum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endParaRPr lang="en-US" sz="20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Mencakup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aspek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hak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asasi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pribadi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kedudukan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hukum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seseorang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keluarga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. </a:t>
            </a:r>
            <a:endParaRPr lang="en-US" sz="20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342900" indent="-342900" algn="just">
              <a:buAutoNum type="alphaLcPeriod" startAt="2"/>
            </a:pP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Hukum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Keluarga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endParaRPr lang="en-US" sz="20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Mengatur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hubungan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hukum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keluarga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seperti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Perkawinan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Perceraian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Perwalian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Adopsi</a:t>
            </a:r>
            <a:endParaRPr lang="en-US" sz="20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Di Indonesia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aspek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hukum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keluarga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juga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diatur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Perkawinan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No 1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th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1974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sebagaimana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telah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di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ubah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pada UU No 16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2019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Ttg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Perkawinan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hukum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islam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bagi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beragama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ptos" panose="020B0004020202020204" pitchFamily="34" charset="0"/>
              </a:rPr>
              <a:t>islam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. </a:t>
            </a:r>
            <a:endParaRPr lang="en-US" sz="20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otak Teks 18"/>
          <p:cNvSpPr txBox="1"/>
          <p:nvPr/>
        </p:nvSpPr>
        <p:spPr>
          <a:xfrm>
            <a:off x="1682708" y="596590"/>
            <a:ext cx="8928992" cy="5664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c. Hukum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Kekayaan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(Hukum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Harta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Benda)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Mengatur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hak-hak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seseorang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atas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benda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baik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bergerak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maupun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tidak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bergerak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Membahas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konsep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kepemilikan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warisan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dan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hubungan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hukum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lainnya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terkait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benda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AutoNum type="alphaLcPeriod" startAt="4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Hukum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Perikatan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(Hukum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Kontrak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Mengatur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hubungan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hukum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yang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timbul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dari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perjanjian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atau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perbuatan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hukum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Diatur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dalam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buku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III KUH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Perdata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tentang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Perikatan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termasuk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jenis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perjanjian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akibat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hukum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dan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wanprestasi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AutoNum type="alphaLcPeriod" startAt="5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Hukum Waris 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Mengatur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pembagian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harta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seseorang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setelah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meninggal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dunia. 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 Indonesia,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hukum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waris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terbagi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menjadi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waris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menurut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KUH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Perdata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hukum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islam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dan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hukum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adat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/>
          <p:nvPr/>
        </p:nvSpPr>
        <p:spPr>
          <a:xfrm>
            <a:off x="2135560" y="1196752"/>
            <a:ext cx="8229600" cy="463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endParaRPr lang="id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Persegi Lengkung 2"/>
          <p:cNvSpPr/>
          <p:nvPr/>
        </p:nvSpPr>
        <p:spPr>
          <a:xfrm>
            <a:off x="2135560" y="692696"/>
            <a:ext cx="7992888" cy="7200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3.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Sumber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 Hukum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Perdata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 </a:t>
            </a:r>
            <a:endParaRPr lang="id-I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0" name="Persegi Lengkung 9"/>
          <p:cNvSpPr/>
          <p:nvPr/>
        </p:nvSpPr>
        <p:spPr>
          <a:xfrm>
            <a:off x="2135560" y="1605146"/>
            <a:ext cx="7632848" cy="1368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Sumber</a:t>
            </a:r>
            <a:r>
              <a:rPr lang="en-US" dirty="0"/>
              <a:t> Utama Hukum </a:t>
            </a:r>
            <a:r>
              <a:rPr lang="en-US" dirty="0" err="1"/>
              <a:t>Perdata</a:t>
            </a:r>
            <a:r>
              <a:rPr lang="en-US" dirty="0"/>
              <a:t> di Indonesia </a:t>
            </a:r>
            <a:r>
              <a:rPr lang="en-US" dirty="0" err="1"/>
              <a:t>meliputi</a:t>
            </a:r>
            <a:r>
              <a:rPr lang="en-US" dirty="0"/>
              <a:t> : </a:t>
            </a:r>
            <a:endParaRPr lang="id-ID" dirty="0"/>
          </a:p>
        </p:txBody>
      </p:sp>
      <p:cxnSp>
        <p:nvCxnSpPr>
          <p:cNvPr id="12" name="Konektor Panah Lurus 11"/>
          <p:cNvCxnSpPr/>
          <p:nvPr/>
        </p:nvCxnSpPr>
        <p:spPr>
          <a:xfrm flipH="1">
            <a:off x="4151784" y="2973298"/>
            <a:ext cx="1584176" cy="1031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Persegi Lengkung 12"/>
          <p:cNvSpPr/>
          <p:nvPr/>
        </p:nvSpPr>
        <p:spPr>
          <a:xfrm>
            <a:off x="1631504" y="4005064"/>
            <a:ext cx="4011760" cy="21602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KUH </a:t>
            </a:r>
            <a:r>
              <a:rPr lang="en-US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Perdata</a:t>
            </a: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Burgerlijk</a:t>
            </a: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Wetboek</a:t>
            </a: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US" sz="16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Peraturan</a:t>
            </a: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Perundang-undangan</a:t>
            </a: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ex: UU </a:t>
            </a:r>
            <a:r>
              <a:rPr lang="en-US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Perkawinan</a:t>
            </a: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dan UU </a:t>
            </a:r>
            <a:r>
              <a:rPr lang="en-US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Perlindungan</a:t>
            </a: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Konsumen</a:t>
            </a: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lang="id-ID" sz="16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Konektor Panah Lurus 14"/>
          <p:cNvCxnSpPr/>
          <p:nvPr/>
        </p:nvCxnSpPr>
        <p:spPr>
          <a:xfrm>
            <a:off x="5735960" y="2973298"/>
            <a:ext cx="1512168" cy="1031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ersegi Lengkung 15"/>
          <p:cNvSpPr/>
          <p:nvPr/>
        </p:nvSpPr>
        <p:spPr>
          <a:xfrm>
            <a:off x="6096000" y="4005064"/>
            <a:ext cx="4176464" cy="21602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Yurisprudensi</a:t>
            </a: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Putusan</a:t>
            </a: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Pengadilan</a:t>
            </a: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menjadi</a:t>
            </a: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acuan</a:t>
            </a: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US" sz="16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Doktrin</a:t>
            </a: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pendapat</a:t>
            </a: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para </a:t>
            </a:r>
            <a:r>
              <a:rPr lang="en-US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ahli</a:t>
            </a: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hukum</a:t>
            </a: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US" sz="16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Kebiasaan</a:t>
            </a: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hukum</a:t>
            </a: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adat</a:t>
            </a: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yang  </a:t>
            </a:r>
            <a:r>
              <a:rPr lang="en-US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masih</a:t>
            </a: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berlaku</a:t>
            </a: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dalam</a:t>
            </a: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masyarakat</a:t>
            </a: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tertentu</a:t>
            </a: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id-ID" sz="16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tags/tag1.xml><?xml version="1.0" encoding="utf-8"?>
<p:tagLst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2.xml><?xml version="1.0" encoding="utf-8"?>
<p:tagLst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10599</Words>
  <Application>WPS Presentation</Application>
  <PresentationFormat>Layar Lebar</PresentationFormat>
  <Paragraphs>283</Paragraphs>
  <Slides>37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3" baseType="lpstr">
      <vt:lpstr>Arial</vt:lpstr>
      <vt:lpstr>SimSun</vt:lpstr>
      <vt:lpstr>Wingdings</vt:lpstr>
      <vt:lpstr>Calibri</vt:lpstr>
      <vt:lpstr>Times New Roman</vt:lpstr>
      <vt:lpstr>Calibri</vt:lpstr>
      <vt:lpstr>Cambria</vt:lpstr>
      <vt:lpstr>Aptos</vt:lpstr>
      <vt:lpstr>Segoe UI</vt:lpstr>
      <vt:lpstr>Arial MT</vt:lpstr>
      <vt:lpstr>Arial</vt:lpstr>
      <vt:lpstr>Microsoft YaHei</vt:lpstr>
      <vt:lpstr>Arial Unicode MS</vt:lpstr>
      <vt:lpstr>Wingdings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Beberapa Definisi “Hukum PERDATA</vt:lpstr>
      <vt:lpstr>Sehingga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Subyek Hukum</vt:lpstr>
      <vt:lpstr>ORANG</vt:lpstr>
      <vt:lpstr>PowerPoint 演示文稿</vt:lpstr>
      <vt:lpstr>PowerPoint 演示文稿</vt:lpstr>
      <vt:lpstr>PowerPoint 演示文稿</vt:lpstr>
      <vt:lpstr>BADAN HUKUM</vt:lpstr>
      <vt:lpstr>PowerPoint 演示文稿</vt:lpstr>
      <vt:lpstr>PowerPoint 演示文稿</vt:lpstr>
      <vt:lpstr>PowerPoint 演示文稿</vt:lpstr>
      <vt:lpstr>PowerPoint 演示文稿</vt:lpstr>
      <vt:lpstr>1. Hk Kebendaan</vt:lpstr>
      <vt:lpstr>PowerPoint 演示文稿</vt:lpstr>
      <vt:lpstr>PowerPoint 演示文稿</vt:lpstr>
      <vt:lpstr>PowerPoint 演示文稿</vt:lpstr>
      <vt:lpstr>2. Hk Perikatan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Intan Meitasari</cp:lastModifiedBy>
  <cp:revision>461</cp:revision>
  <cp:lastPrinted>2017-08-29T02:54:00Z</cp:lastPrinted>
  <dcterms:created xsi:type="dcterms:W3CDTF">2010-04-18T12:06:00Z</dcterms:created>
  <dcterms:modified xsi:type="dcterms:W3CDTF">2025-11-03T06:45:07Z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D3D327142176496684001098B4A79D50_12</vt:lpwstr>
  </property>
  <property fmtid="{D5CDD505-2E9C-101B-9397-08002B2CF9AE}" pid="3" name="KSOProductBuildVer">
    <vt:lpwstr>1033-12.2.0.23131</vt:lpwstr>
  </property>
</Properties>
</file>