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679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5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33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6720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84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97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8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2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95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17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6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PANCASILA SEBAGAI IDEOLOGI NASIONAL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Submateri: Praktik Baik Perilaku Ber-Pancasila &amp; Studi Kasus Problem Masyarakat Era Modern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Praktik ber-Pancasila adalah penerapan nilai-nilai dasar Pancasila dalam kehidupan nyata — baik dalam perilaku individu, sosial, maupun profesional — yang disesuaikan dengan tantangan era digital dan globalisasi.</a:t>
            </a:r>
          </a:p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Bentuk Perilaku Sesuai Nilai Pancasila di Era Sekarang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/>
          </a:p>
          <a:p>
            <a:r>
              <a:t>1. Ketuhanan Yang Maha Esa – Toleransi antaragama, menghormati konten keagamaan.</a:t>
            </a:r>
          </a:p>
          <a:p>
            <a:r>
              <a:t>2. Kemanusiaan yang Adil dan Beradab – Tidak melakukan perundungan, membantu sesama online/offline.</a:t>
            </a:r>
          </a:p>
          <a:p>
            <a:r>
              <a:t>3. Persatuan Indonesia – Menolak ujaran kebencian, mendukung produk lokal.</a:t>
            </a:r>
          </a:p>
          <a:p>
            <a:r>
              <a:t>4. Kerakyatan – Aktif berdiskusi sopan, ikut pemilu dengan bijak.</a:t>
            </a:r>
          </a:p>
          <a:p>
            <a:r>
              <a:t>5. Keadilan Sosial – Gotong royong digital, mendukung pemerataan sosial.</a:t>
            </a:r>
          </a:p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Penerapan dalam Kehidupan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- Menggunakan media sosial secara etis.</a:t>
            </a:r>
          </a:p>
          <a:p>
            <a:r>
              <a:t>- Aktif dalam organisasi dan kegiatan sosial.</a:t>
            </a:r>
          </a:p>
          <a:p>
            <a:r>
              <a:t>- Menghargai perbedaan di kampus.</a:t>
            </a:r>
          </a:p>
          <a:p>
            <a:r>
              <a:t>- Berinovasi menggunakan teknologi untuk kemanfaatan bersama.</a:t>
            </a:r>
          </a:p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1: Hoaks dan Ujaran Kebencian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Masalah: Masyarakat mudah terprovokasi berita palsu.</a:t>
            </a:r>
          </a:p>
          <a:p>
            <a:r>
              <a:t>Nilai Pancasila: Sila 3 (Persatuan), Sila 4 (Musyawarah).</a:t>
            </a:r>
          </a:p>
          <a:p>
            <a:r>
              <a:t>Solusi: Verifikasi informasi, edukasi literasi digital, sebarkan pesan persatuan.</a:t>
            </a:r>
          </a:p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2: Konsumerisme Anak Muda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Masalah: Gaya hidup konsumtif di media sosial.</a:t>
            </a:r>
          </a:p>
          <a:p>
            <a:r>
              <a:t>Nilai Pancasila: Sila 2 dan 5.</a:t>
            </a:r>
          </a:p>
          <a:p>
            <a:r>
              <a:t>Solusi: Hidup sederhana, gunakan media sosial untuk hal positif.</a:t>
            </a:r>
          </a:p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3: Polarisasi Politik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Masalah: Perpecahan pasca pemilu.</a:t>
            </a:r>
          </a:p>
          <a:p>
            <a:r>
              <a:t>Nilai Pancasila: Sila 3 dan 4.</a:t>
            </a:r>
          </a:p>
          <a:p>
            <a:r>
              <a:t>Solusi: Dialog terbuka, hormati perbedaan, budaya demokrasi sehat.</a:t>
            </a:r>
          </a:p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4: Kesenjangan Ekonomi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Masalah: Akses teknologi tidak merata.</a:t>
            </a:r>
          </a:p>
          <a:p>
            <a:r>
              <a:t>Nilai Pancasila: Sila 2 dan 5.</a:t>
            </a:r>
          </a:p>
          <a:p>
            <a:r>
              <a:t>Solusi: Pemerataan akses, pelatihan digital, kolaborasi pemerintah dan kampus.</a:t>
            </a:r>
          </a:p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• Pancasila tetap relevan di era modern.</a:t>
            </a:r>
          </a:p>
          <a:p>
            <a:r>
              <a:t>• Menjadi pedoman moral di tengah globalisasi dan teknologi.</a:t>
            </a:r>
          </a:p>
          <a:p>
            <a:r>
              <a:t>• Mahasiswa harus menjadi agen perubahan yang menerapkan nilai-nilai Pancasila di dunia nyata dan digital.</a:t>
            </a:r>
          </a:p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</TotalTime>
  <Words>340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PANCASILA SEBAGAI IDEOLOGI NASIONAL</vt:lpstr>
      <vt:lpstr>Pengertian</vt:lpstr>
      <vt:lpstr>Bentuk Perilaku Sesuai Nilai Pancasila di Era Sekarang</vt:lpstr>
      <vt:lpstr>Penerapan dalam Kehidupan Mahasiswa</vt:lpstr>
      <vt:lpstr>Studi Kasus 1: Hoaks dan Ujaran Kebencian</vt:lpstr>
      <vt:lpstr>Studi Kasus 2: Konsumerisme Anak Muda</vt:lpstr>
      <vt:lpstr>Studi Kasus 3: Polarisasi Politik</vt:lpstr>
      <vt:lpstr>Studi Kasus 4: Kesenjangan Ekonomi Digital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2025-11-03T00:27:48Z</dcterms:modified>
  <cp:category/>
</cp:coreProperties>
</file>