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59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35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65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33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40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45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95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8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3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0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7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4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0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4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7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4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7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E1AC-FCFD-764A-BBEF-7A346E70B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en-ID" sz="36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  <a:t>PANCASILA DALAM KONTEKS SEJARAH PERJUANGAN BANGSA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60087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dalam Era Kontemporer (Milenial dan Digital)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Tantangan: hoaks, ujaran kebencian, individualisme digital.</a:t>
            </a:r>
          </a:p>
          <a:p>
            <a:r>
              <a:t>Pancasila sebagai filter moral dan etika digital.</a:t>
            </a:r>
          </a:p>
          <a:p>
            <a:r>
              <a:t>Relevansi sila-sila Pancasila dalam etika bermedia sosial dan demokrasi digital.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Refleksi dan Relevansi Saat Ini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Pancasila tetap menjadi pedoman bangsa di tengah globalisasi.</a:t>
            </a:r>
          </a:p>
          <a:p>
            <a:r>
              <a:t>Tantangan baru: radikalisme, politik identitas, dan degradasi moral.</a:t>
            </a:r>
          </a:p>
          <a:p>
            <a:r>
              <a:t>Perlu revitalisasi nilai Pancasila dalam pendidikan, kebijakan publik, dan dunia digital.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Pancasila mengalami pasang surut penerapan sepanjang sejarah bangsa.</a:t>
            </a:r>
          </a:p>
          <a:p>
            <a:r>
              <a:t>Pada Orde Lama dan Baru, digunakan secara politis.</a:t>
            </a:r>
          </a:p>
          <a:p>
            <a:r>
              <a:t>Sejak Reformasi, diupayakan kembali sebagai pedoman hidup bangsa.</a:t>
            </a:r>
          </a:p>
          <a:p>
            <a:r>
              <a:t>Era digital menuntut pemaknaan Pancasila yang adaptif dan kontekstual.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“Pancasila bukan sekadar teks sejarah, tetapi kompas moral bangsa menuju keadilan, persatuan, dan kemanusiaan di era global.” 🇮🇩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PANCASILA DALAM KONTEKS SEJARAH PERJUANGAN BANGSA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Submateri:</a:t>
            </a:r>
          </a:p>
          <a:p>
            <a:r>
              <a:t>1. Pancasila di Masa Orde Lama dan Orde Baru</a:t>
            </a:r>
          </a:p>
          <a:p>
            <a:r>
              <a:t>2. Pancasila sejak Masa Reformasi 1998 hingga Sekarang</a:t>
            </a:r>
          </a:p>
          <a:p>
            <a:r>
              <a:t>Mata Kuliah: Pancasila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Pancasila sebagai dasar negara, ideologi, dan pandangan hidup bangsa Indonesia.</a:t>
            </a:r>
          </a:p>
          <a:p>
            <a:r>
              <a:t>Sejak 1945, Pancasila mengalami berbagai dinamika sesuai konteks politik dan sosial.</a:t>
            </a:r>
          </a:p>
          <a:p>
            <a:r>
              <a:t>Pemahaman sejarah Pancasila penting untuk menjaga konsistensi penerapan nilai-nilainya.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Orde Lama (1945–1966)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Konteks: Masa awal kemerdekaan hingga tumbangnya Presiden Soekarno.</a:t>
            </a:r>
          </a:p>
          <a:p>
            <a:r>
              <a:t>Terjadi berbagai percobaan ideologi lain: nasionalisme, Islam, dan komunisme (Nasakom).</a:t>
            </a:r>
          </a:p>
          <a:p>
            <a:r>
              <a:t>Pancasila diakui sebagai dasar negara, namun implementasinya belum konsisten.</a:t>
            </a:r>
          </a:p>
          <a:p>
            <a:r>
              <a:t>Konsep Demokrasi Terpimpin menjadikan Pancasila sebagai alat politik pemersatu.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Penerapan Pancasila pada Masa Orde 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Pancasila dijadikan ideologi persatuan nasional, namun dimaknai secara politis.</a:t>
            </a:r>
          </a:p>
          <a:p>
            <a:r>
              <a:t>Nilai gotong royong ditekankan, tetapi demokrasi dan keadilan sosial sering diabaikan.</a:t>
            </a:r>
          </a:p>
          <a:p>
            <a:r>
              <a:t>Kebebasan politik dibatasi, terjadi penyimpangan terhadap sila ke-4.</a:t>
            </a:r>
          </a:p>
          <a:p>
            <a:r>
              <a:t>Kesimpulan: Pancasila lebih sebagai retorika politik.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Orde Baru (1966–1998)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Konteks: Pemerintahan Soeharto fokus pada stabilitas politik, ekonomi, dan keamanan.</a:t>
            </a:r>
          </a:p>
          <a:p>
            <a:r>
              <a:t>Pancasila ditetapkan sebagai asas tunggal bagi seluruh organisasi sosial politik.</a:t>
            </a:r>
          </a:p>
          <a:p>
            <a:r>
              <a:t>Lahir program P4 (Pedoman Penghayatan dan Pengamalan Pancasila).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Pancasila pada Masa Orde Baru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Positif: Pancasila dikenal luas, pendidikan PMP diwajibkan.</a:t>
            </a:r>
          </a:p>
          <a:p>
            <a:r>
              <a:t>Negatif: Pancasila dipolitisasi untuk mempertahankan kekuasaan.</a:t>
            </a:r>
          </a:p>
          <a:p>
            <a:r>
              <a:t>Kritik dianggap bertentangan dengan Pancasila, demokrasi dibatasi.</a:t>
            </a:r>
          </a:p>
          <a:p>
            <a:r>
              <a:t>Kesimpulan: Pancasila digunakan secara formalistik dan doktriner.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Reformasi (1998–Sekarang)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Konteks: Dimulai dengan jatuhnya Soeharto tahun 1998.</a:t>
            </a:r>
          </a:p>
          <a:p>
            <a:r>
              <a:t>Keterbukaan politik, kebebasan pers, dan desentralisasi pemerintahan.</a:t>
            </a:r>
          </a:p>
          <a:p>
            <a:r>
              <a:t>Pancasila kembali diletakkan sebagai nilai dasar bangsa, bukan alat kekuasaan.</a:t>
            </a:r>
          </a:p>
          <a:p>
            <a:r>
              <a:t>Diterapkan secara demokratis dan inklusif.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Pancasila di Era Reformasi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Muncul lembaga BPIP untuk membumikan nilai-nilai Pancasila.</a:t>
            </a:r>
          </a:p>
          <a:p>
            <a:r>
              <a:t>Pendidikan Pancasila kembali diajarkan di sekolah dan kampus.</a:t>
            </a:r>
          </a:p>
          <a:p>
            <a:r>
              <a:t>Tantangan: disinformasi, intoleransi, dan polarisasi politik.</a:t>
            </a:r>
          </a:p>
          <a:p>
            <a:r>
              <a:t>Kesimpulan: Pancasila diterapkan secara kritis dan kontekstual.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</TotalTime>
  <Words>484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Tw Cen MT</vt:lpstr>
      <vt:lpstr>Droplet</vt:lpstr>
      <vt:lpstr>PowerPoint Presentation</vt:lpstr>
      <vt:lpstr>PANCASILA DALAM KONTEKS SEJARAH PERJUANGAN BANGSA</vt:lpstr>
      <vt:lpstr>Pendahuluan</vt:lpstr>
      <vt:lpstr>Masa Orde Lama (1945–1966)</vt:lpstr>
      <vt:lpstr>Penerapan Pancasila pada Masa Orde Lama</vt:lpstr>
      <vt:lpstr>Masa Orde Baru (1966–1998)</vt:lpstr>
      <vt:lpstr>Implementasi Pancasila pada Masa Orde Baru</vt:lpstr>
      <vt:lpstr>Masa Reformasi (1998–Sekarang)</vt:lpstr>
      <vt:lpstr>Implementasi Pancasila di Era Reformasi</vt:lpstr>
      <vt:lpstr>Pancasila dalam Era Kontemporer (Milenial dan Digital)</vt:lpstr>
      <vt:lpstr>Refleksi dan Relevansi Saat Ini</vt:lpstr>
      <vt:lpstr>Kesimpulan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2025-10-06T00:13:34Z</dcterms:modified>
  <cp:category/>
</cp:coreProperties>
</file>