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64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3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10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0449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6366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739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7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286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309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582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203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144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3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25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237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206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50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82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013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DASAR NEGARA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rPr dirty="0"/>
              <a:t>Mata Kuliah: Pancasila</a:t>
            </a:r>
          </a:p>
          <a:p>
            <a:pPr algn="l">
              <a:defRPr sz="1800"/>
            </a:pPr>
            <a:r>
              <a:rPr dirty="0"/>
              <a:t>Dosen </a:t>
            </a:r>
            <a:r>
              <a:rPr dirty="0" err="1"/>
              <a:t>Pengampu</a:t>
            </a:r>
            <a:r>
              <a:rPr dirty="0"/>
              <a:t>: </a:t>
            </a:r>
            <a:r>
              <a:rPr lang="en-US" dirty="0"/>
              <a:t>Rizki Mupty pratama.s.e.,</a:t>
            </a:r>
            <a:r>
              <a:rPr lang="en-US" dirty="0" err="1"/>
              <a:t>m.m</a:t>
            </a:r>
            <a:endParaRPr dirty="0"/>
          </a:p>
          <a:p>
            <a:pPr algn="l">
              <a:defRPr sz="1800"/>
            </a:pPr>
            <a:r>
              <a:rPr dirty="0" err="1"/>
              <a:t>Institut</a:t>
            </a:r>
            <a:r>
              <a:rPr dirty="0"/>
              <a:t> </a:t>
            </a:r>
            <a:r>
              <a:rPr dirty="0" err="1"/>
              <a:t>Informatika</a:t>
            </a:r>
            <a:r>
              <a:rPr dirty="0"/>
              <a:t> dan </a:t>
            </a:r>
            <a:r>
              <a:rPr dirty="0" err="1"/>
              <a:t>Bisnis</a:t>
            </a:r>
            <a:r>
              <a:rPr dirty="0"/>
              <a:t> Darmajaya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"Pancasila adalah bintang penuntun bangsa dalam menghadapi arus globalisasi dan tantangan zaman."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- Menjelaskan kedudukan dan fungsi Pancasila sebagai dasar negara.</a:t>
            </a:r>
          </a:p>
          <a:p>
            <a:pPr algn="l">
              <a:defRPr sz="1800"/>
            </a:pPr>
            <a:r>
              <a:t>- Menganalisis hubungan antara Pancasila dan Konstitusi Indonesia.</a:t>
            </a:r>
          </a:p>
          <a:p>
            <a:pPr algn="l">
              <a:defRPr sz="1800"/>
            </a:pPr>
            <a:r>
              <a:t>- Mengaitkan nilai-nilai Pancasila dengan kondisi bangsa saat ini.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Kedudukan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- Sebagai Dasar Negara → fondasi filosofis bangsa (Pembukaan UUD 1945 alinea ke-4).</a:t>
            </a:r>
          </a:p>
          <a:p>
            <a:pPr algn="l">
              <a:defRPr sz="1800"/>
            </a:pPr>
            <a:r>
              <a:t>- Sebagai Ideologi Nasional → menolak liberalisme, komunisme, dan radikalisme.</a:t>
            </a:r>
          </a:p>
          <a:p>
            <a:pPr algn="l">
              <a:defRPr sz="1800"/>
            </a:pPr>
            <a:r>
              <a:t>- Sebagai Jiwa dan Kepribadian Bangsa → mencerminkan budaya dan nilai luhur Indonesia.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Pancasila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- Pandangan Hidup Bangsa: Pedoman bersikap dan bertindak.</a:t>
            </a:r>
          </a:p>
          <a:p>
            <a:pPr algn="l">
              <a:defRPr sz="1800"/>
            </a:pPr>
            <a:r>
              <a:t>- Sumber dari Segala Sumber Hukum: Tap MPR No. XX/MPRS/1966.</a:t>
            </a:r>
          </a:p>
          <a:p>
            <a:pPr algn="l">
              <a:defRPr sz="1800"/>
            </a:pPr>
            <a:r>
              <a:t>- Moral dan Etika Nasional: Tolak ukur perilaku masyarakat dan pejabat publik.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di Era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- Sila 1: Etika dalam kebebasan berpendapat.</a:t>
            </a:r>
          </a:p>
          <a:p>
            <a:pPr algn="l">
              <a:defRPr sz="1800"/>
            </a:pPr>
            <a:r>
              <a:t>- Sila 2: Kemanusiaan dan empati di dunia maya.</a:t>
            </a:r>
          </a:p>
          <a:p>
            <a:pPr algn="l">
              <a:defRPr sz="1800"/>
            </a:pPr>
            <a:r>
              <a:t>- Sila 3: Persatuan dalam keberagaman digital.</a:t>
            </a:r>
          </a:p>
          <a:p>
            <a:pPr algn="l">
              <a:defRPr sz="1800"/>
            </a:pPr>
            <a:r>
              <a:t>- Sila 4: Demokrasi digital yang partisipatif.</a:t>
            </a:r>
          </a:p>
          <a:p>
            <a:pPr algn="l">
              <a:defRPr sz="1800"/>
            </a:pPr>
            <a:r>
              <a:t>- Sila 5: Keadilan sosial dalam ekonomi digital.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dan Konstitusi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- Pancasila sebagai Jiwa Konstitusi: memberi spirit moral pada UUD 1945.</a:t>
            </a:r>
          </a:p>
          <a:p>
            <a:pPr algn="l">
              <a:defRPr sz="1800"/>
            </a:pPr>
            <a:r>
              <a:t>- Pancasila dalam Pembukaan UUD 1945: tidak dapat diubah karena berisi cita-cita nasional.</a:t>
            </a:r>
          </a:p>
          <a:p>
            <a:pPr algn="l">
              <a:defRPr sz="1800"/>
            </a:pPr>
            <a:r>
              <a:t>- Sebagai Grundnorm: norma dasar tertinggi negara.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Implementasi dalam Pasal UUD 1945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- Sila 1: Pasal 29 → Kebebasan beragama.</a:t>
            </a:r>
          </a:p>
          <a:p>
            <a:pPr algn="l">
              <a:defRPr sz="1800"/>
            </a:pPr>
            <a:r>
              <a:t>- Sila 2: Pasal 28A–28J → HAM.</a:t>
            </a:r>
          </a:p>
          <a:p>
            <a:pPr algn="l">
              <a:defRPr sz="1800"/>
            </a:pPr>
            <a:r>
              <a:t>- Sila 3: Pasal 35–36C → NKRI dan simbol negara.</a:t>
            </a:r>
          </a:p>
          <a:p>
            <a:pPr algn="l">
              <a:defRPr sz="1800"/>
            </a:pPr>
            <a:r>
              <a:t>- Sila 4: Pasal 1 ayat (2) → Kedaulatan rakyat.</a:t>
            </a:r>
          </a:p>
          <a:p>
            <a:pPr algn="l">
              <a:defRPr sz="1800"/>
            </a:pPr>
            <a:r>
              <a:t>- Sila 5: Pasal 33–34 → Keadilan sosial &amp; ekonomi.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 Aktual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- Politik pragmatis → abaikan nilai moral.</a:t>
            </a:r>
          </a:p>
          <a:p>
            <a:pPr algn="l">
              <a:defRPr sz="1800"/>
            </a:pPr>
            <a:r>
              <a:t>- Kesenjangan ekonomi → bertentangan dengan sila ke-5.</a:t>
            </a:r>
          </a:p>
          <a:p>
            <a:pPr algn="l">
              <a:defRPr sz="1800"/>
            </a:pPr>
            <a:r>
              <a:t>- Intoleransi &amp; polarisasi → melemahkan sila ke-3.</a:t>
            </a:r>
          </a:p>
          <a:p>
            <a:pPr algn="l">
              <a:defRPr sz="1800"/>
            </a:pPr>
            <a:r>
              <a:t>- Penyalahgunaan demokrasi → bertentangan dengan sila ke-4.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1800"/>
            </a:pPr>
            <a:r>
              <a:t>- Pancasila adalah fondasi utama negara.</a:t>
            </a:r>
          </a:p>
          <a:p>
            <a:pPr algn="l">
              <a:defRPr sz="1800"/>
            </a:pPr>
            <a:r>
              <a:t>- Menjadi sumber hukum tertinggi dan arah pembangunan nasional.</a:t>
            </a:r>
          </a:p>
          <a:p>
            <a:pPr algn="l">
              <a:defRPr sz="1800"/>
            </a:pPr>
            <a:r>
              <a:t>- Implementasi nyata melalui pendidikan, kebijakan publik, dan perilaku sosial.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2</TotalTime>
  <Words>385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Tw Cen MT</vt:lpstr>
      <vt:lpstr>Droplet</vt:lpstr>
      <vt:lpstr>PANCASILA SEBAGAI DASAR NEGARA</vt:lpstr>
      <vt:lpstr>Tujuan Pembelajaran</vt:lpstr>
      <vt:lpstr>Kedudukan Pancasila</vt:lpstr>
      <vt:lpstr>Fungsi Pancasila</vt:lpstr>
      <vt:lpstr>Pancasila di Era Digital</vt:lpstr>
      <vt:lpstr>Pancasila dan Konstitusi Indonesia</vt:lpstr>
      <vt:lpstr>Implementasi dalam Pasal UUD 1945</vt:lpstr>
      <vt:lpstr>Tantangan Aktual</vt:lpstr>
      <vt:lpstr>Kesimpulan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2025-10-13T00:36:11Z</dcterms:modified>
  <cp:category/>
</cp:coreProperties>
</file>