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79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4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44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48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9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241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49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7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6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52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38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3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PANCASILA SEBAGAI DASAR NEGARA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Pancasila</a:t>
            </a:r>
          </a:p>
          <a:p>
            <a:r>
              <a:t>Nama: Rizki Mupty Pratama, S.E., M.M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Pancasila Sebagai Dasar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Pancasila adalah pondasi ideologis dan normatif bagi seluruh penyelenggaraan kehidupan berbangsa dan bernegara di Indonesia.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Setiap kebijakan, hukum, dan tindakan pemerintah harus berlandaskan pada nilai-nilai Pancasila.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“Pancasila bukan hanya simbol, tetapi jiwa dan arah kehidupan bangsa.”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Makna Pancasila Sebagai Dasar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 Sebagai Sumber dari Segala Sumber Hukum Negara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   ➤ Semua peraturan perundang-undangan harus bersumber dari nilai-nilai Pancasila.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2. Sebagai Jiwa dan Kepribadian Bangsa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   ➤ Mencerminkan watak dan nilai luhur bangsa Indonesia.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3. Sebagai Pedoman dan Pengarah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   ➤ Menjadi dasar penyusunan kebijakan, sistem politik, ekonomi, sosial, dan budaya.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799197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3366"/>
                </a:solidFill>
              </a:defRPr>
            </a:pPr>
            <a:r>
              <a:rPr sz="2400" dirty="0" err="1"/>
              <a:t>Analisis</a:t>
            </a:r>
            <a:r>
              <a:rPr sz="2400" dirty="0"/>
              <a:t> </a:t>
            </a:r>
            <a:r>
              <a:rPr sz="2400" dirty="0" err="1"/>
              <a:t>Implementasi</a:t>
            </a:r>
            <a:r>
              <a:rPr sz="2400" dirty="0"/>
              <a:t> </a:t>
            </a:r>
            <a:r>
              <a:rPr sz="2400" dirty="0" err="1"/>
              <a:t>Konsep</a:t>
            </a:r>
            <a:r>
              <a:rPr sz="2400" dirty="0"/>
              <a:t> Pancasila </a:t>
            </a:r>
            <a:r>
              <a:rPr sz="2400" dirty="0" err="1"/>
              <a:t>dalam</a:t>
            </a:r>
            <a:r>
              <a:rPr sz="2400" dirty="0"/>
              <a:t> </a:t>
            </a:r>
            <a:r>
              <a:rPr sz="2400" dirty="0" err="1"/>
              <a:t>Ketatanegaraan</a:t>
            </a:r>
            <a:endParaRPr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 Dalam Konstitusi (UUD 1945)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Pancasila menjadi dasar dalam Pembukaan UUD 1945 (Alinea IV).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Setiap pasal dalam UUD mencerminkan nilai-nilai Pancasila.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2. Dalam Lembaga Negara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DPR, Presiden, MA, MK, dan lembaga lain wajib berpedoman pada Pancasila.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3. Dalam Kebijakan Publik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Keputusan pemerintah harus menjunjung tinggi kemanusiaan, keadilan sosial, dan persatuan bangsa.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Studi Kasus Aktual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Kasus: Revisi Undang-Undang KPK (Komisi Pemberantasan Korupsi)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Analisis: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Sila ke-2: Kemanusiaan yang Adil dan Beradab → Mendorong keadilan dan penghargaan HAM.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Sila ke-5: Keadilan Sosial bagi Seluruh Rakyat Indonesia → KPK sebagai alat mewujudkan keadilan sosial.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Refleksi: Jika kebijakan tidak berpihak pada keadilan, maka Pancasila hanya berhenti sebagai retorika.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Pancasila di Era Digital dan Global Saat Ini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Kondisi Era Sekarang: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Arus globalisasi, disrupsi teknologi, dan polarisasi sosial.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Media sosial menjadi arena baru pembentukan opini dan ideologi.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Tantangan: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Ujaran kebencian, intoleransi, hoaks, dan politik identitas.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Implementasi: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1. Sila ke-3: Menumbuhkan persatuan di ruang digital.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2. Sila ke-4: Demokrasi digital yang beretika.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3. Sila ke-5: Akses digital merata untuk keadilan sosial.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3366"/>
                </a:solidFill>
              </a:defRPr>
            </a:pPr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Kesimpulan: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Pancasila adalah dasar, arah, dan pedoman hidup berbangsa dan bernegara.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Implementasi Pancasila menuntut konsistensi moral dan politik.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- Tantangan era digital menegaskan pentingnya aktualisasi nilai-nilai Pancasila secara dinamis.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/>
          </a:p>
          <a:p>
            <a:pPr>
              <a:defRPr sz="1800">
                <a:solidFill>
                  <a:srgbClr val="000000"/>
                </a:solidFill>
              </a:defRPr>
            </a:pPr>
            <a:r>
              <a:t>“Pancasila bukan warisan masa lalu, melainkan panduan hidup untuk masa depan.”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</TotalTime>
  <Words>410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PANCASILA SEBAGAI DASAR NEGARA</vt:lpstr>
      <vt:lpstr>Pancasila Sebagai Dasar Negara</vt:lpstr>
      <vt:lpstr>Makna Pancasila Sebagai Dasar Negara</vt:lpstr>
      <vt:lpstr>Analisis Implementasi Konsep Pancasila dalam Ketatanegaraan</vt:lpstr>
      <vt:lpstr>Studi Kasus Aktual</vt:lpstr>
      <vt:lpstr>Pancasila di Era Digital dan Global Saat Ini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2025-10-20T00:34:50Z</dcterms:modified>
  <cp:category/>
</cp:coreProperties>
</file>