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982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94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4988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168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6703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8204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127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2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685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408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1120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55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Pancasila sebagai Ideologi Nasional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Pancasila sebagai Perjanjian Luhur, Kepribadian, dan Pandangan Hidup Bangsa Indonesia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Pancasila sebagai Pandangan Hidup - Aktualisasi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Gotong royong dalam kegiatan sosial.</a:t>
            </a:r>
          </a:p>
          <a:p>
            <a:r>
              <a:t>Toleransi beragama di lingkungan kerja dan sekolah.</a:t>
            </a:r>
          </a:p>
          <a:p>
            <a:r>
              <a:t>Keadilan sosial dalam kebijakan pemerintah (bantuan sosial).</a:t>
            </a:r>
          </a:p>
          <a:p>
            <a:r>
              <a:t>Demokrasi musyawarah dalam organisasi masyarakat.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/>
          </a:p>
          <a:p>
            <a:r>
              <a:t>Pancasila memiliki tiga dimensi penting:</a:t>
            </a:r>
          </a:p>
          <a:p>
            <a:r>
              <a:t>- Sebagai perjanjian luhur → dasar kesepakatan bangsa.</a:t>
            </a:r>
          </a:p>
          <a:p>
            <a:r>
              <a:t>- Sebagai kepribadian bangsa → mencerminkan nilai dan karakter Indonesia.</a:t>
            </a:r>
          </a:p>
          <a:p>
            <a:r>
              <a:t>- Sebagai pandangan hidup → pedoman menghadapi tantangan global.</a:t>
            </a:r>
          </a:p>
          <a:p>
            <a:r>
              <a:t>Implementasi nilai-nilai Pancasila menjamin keutuhan, keadilan, dan kemajuan bangsa.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1. Pancasila sebagai Perjanjian Luhur Bangsa Indonesia - Pengertian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Perjanjian luhur adalah kesepakatan seluruh bangsa Indonesia menjadikan Pancasila sebagai dasar, arah, dan pedoman hidup.</a:t>
            </a:r>
          </a:p>
          <a:p>
            <a:r>
              <a:t>Pancasila dirumuskan melalui musyawarah berbagai golongan menjelang kemerdekaan.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Pancasila sebagai Perjanjian Luhur - Landasan Historis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Lahir dari kesepakatan pendiri bangsa dalam BPUPKI (29 Mei–1 Juni 1945) dan disahkan oleh PPKI (18 Agustus 1945).</a:t>
            </a:r>
          </a:p>
          <a:p>
            <a:r>
              <a:t>Hasil konsensus nasional yang menyatukan berbagai pandangan hidup.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Pancasila sebagai Perjanjian Luhur - Makna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Pancasila adalah kontrak sosial bangsa Indonesia yang tidak boleh digantikan ideologi lain.</a:t>
            </a:r>
          </a:p>
          <a:p>
            <a:r>
              <a:t>Menjadi dasar persatuan nasional dan pemersatu dalam keberagaman.</a:t>
            </a:r>
          </a:p>
          <a:p>
            <a:r>
              <a:t>Penyimpangan terhadap Pancasila = pelanggaran terhadap kesepakatan luhur bangsa.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2. Pancasila sebagai Kepribadian Bangsa - Pengertian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Pancasila mencerminkan jati diri dan karakter bangsa Indonesia.</a:t>
            </a:r>
          </a:p>
          <a:p>
            <a:r>
              <a:t>Nilainya telah hidup dalam budaya masyarakat jauh sebelum kemerdekaan.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Pancasila sebagai Kepribadian Bangsa - Wujud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/>
          </a:p>
          <a:p>
            <a:r>
              <a:t>Religiusitas (Sila ke-1): Menjunjung tinggi keimanan dan toleransi.</a:t>
            </a:r>
          </a:p>
          <a:p>
            <a:r>
              <a:t>Kemanusiaan (Sila ke-2): Menghormati martabat manusia dan menolak kekerasan.</a:t>
            </a:r>
          </a:p>
          <a:p>
            <a:r>
              <a:t>Persatuan (Sila ke-3): Semangat gotong royong dan nasionalisme.</a:t>
            </a:r>
          </a:p>
          <a:p>
            <a:r>
              <a:t>Kerakyatan (Sila ke-4): Mengutamakan musyawarah dan mufakat.</a:t>
            </a:r>
          </a:p>
          <a:p>
            <a:r>
              <a:t>Keadilan sosial (Sila ke-5): Semangat berbagi dan membantu sesama.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Pancasila sebagai Kepribadian Bangsa - Implementasi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Kehidupan sosial: gotong royong, toleransi, tolong-menolong.</a:t>
            </a:r>
          </a:p>
          <a:p>
            <a:r>
              <a:t>Pemerintahan: musyawarah, keadilan, tanggung jawab sosial.</a:t>
            </a:r>
          </a:p>
          <a:p>
            <a:r>
              <a:t>Pendidikan: membentuk karakter nasionalis dan beretika.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3. Pancasila sebagai Pandangan Hidup Bangsa - Pengertian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Pandangan hidup = pedoman dalam bersikap, berpikir, dan bertindak bagi seluruh warga negara.</a:t>
            </a:r>
          </a:p>
          <a:p>
            <a:r>
              <a:t>Memberikan arah agar seluruh aktivitas kehidupan sesuai nilai luhur bangsa.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Pancasila sebagai Pandangan Hidup - Fungsi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/>
          </a:p>
          <a:p>
            <a:r>
              <a:t>Pedoman hidup: acuan moral sehari-hari.</a:t>
            </a:r>
          </a:p>
          <a:p>
            <a:r>
              <a:t>Sumber inspirasi: mewujudkan keadilan, persatuan, dan kesejahteraan.</a:t>
            </a:r>
          </a:p>
          <a:p>
            <a:r>
              <a:t>Penuntun keputusan: setiap tindakan sejalan dengan nilai Pancasila.</a:t>
            </a:r>
          </a:p>
          <a:p>
            <a:r>
              <a:t>Pemersatu bangsa: menyatukan berbagai suku, budaya, dan agama.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</TotalTime>
  <Words>420</Words>
  <Application>Microsoft Office PowerPoint</Application>
  <PresentationFormat>On-screen Show 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Gill Sans MT</vt:lpstr>
      <vt:lpstr>Gallery</vt:lpstr>
      <vt:lpstr>Pancasila sebagai Ideologi Nasional</vt:lpstr>
      <vt:lpstr>1. Pancasila sebagai Perjanjian Luhur Bangsa Indonesia - Pengertian</vt:lpstr>
      <vt:lpstr>Pancasila sebagai Perjanjian Luhur - Landasan Historis</vt:lpstr>
      <vt:lpstr>Pancasila sebagai Perjanjian Luhur - Makna</vt:lpstr>
      <vt:lpstr>2. Pancasila sebagai Kepribadian Bangsa - Pengertian</vt:lpstr>
      <vt:lpstr>Pancasila sebagai Kepribadian Bangsa - Wujud</vt:lpstr>
      <vt:lpstr>Pancasila sebagai Kepribadian Bangsa - Implementasi</vt:lpstr>
      <vt:lpstr>3. Pancasila sebagai Pandangan Hidup Bangsa - Pengertian</vt:lpstr>
      <vt:lpstr>Pancasila sebagai Pandangan Hidup - Fungsi</vt:lpstr>
      <vt:lpstr>Pancasila sebagai Pandangan Hidup - Aktualisasi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Riski Mupty</cp:lastModifiedBy>
  <cp:revision>2</cp:revision>
  <dcterms:created xsi:type="dcterms:W3CDTF">2013-01-27T09:14:16Z</dcterms:created>
  <dcterms:modified xsi:type="dcterms:W3CDTF">2025-10-28T12:03:19Z</dcterms:modified>
  <cp:category/>
</cp:coreProperties>
</file>