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256" r:id="rId3"/>
    <p:sldId id="299" r:id="rId5"/>
    <p:sldId id="319" r:id="rId6"/>
    <p:sldId id="301" r:id="rId7"/>
    <p:sldId id="321" r:id="rId8"/>
    <p:sldId id="302" r:id="rId9"/>
    <p:sldId id="330" r:id="rId10"/>
    <p:sldId id="303" r:id="rId11"/>
    <p:sldId id="331" r:id="rId12"/>
    <p:sldId id="318" r:id="rId13"/>
  </p:sldIdLst>
  <p:sldSz cx="9144000" cy="6858000" type="screen4x3"/>
  <p:notesSz cx="7045325" cy="934529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59"/>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2"/>
        <p:guide pos="221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3.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D2C63A4-9D5D-47CE-8D74-13AD5720E5D9}" type="doc">
      <dgm:prSet loTypeId="hierarchy" loCatId="hierarchy" qsTypeId="urn:microsoft.com/office/officeart/2005/8/quickstyle/simple1" qsCatId="simple" csTypeId="urn:microsoft.com/office/officeart/2005/8/colors/accent1_2" csCatId="accent1" phldr="1"/>
      <dgm:spPr/>
      <dgm:t>
        <a:bodyPr/>
        <a:p>
          <a:endParaRPr lang="en-US"/>
        </a:p>
      </dgm:t>
    </dgm:pt>
    <dgm:pt modelId="{42D42628-864C-41D6-833F-2DBB342F4DB0}">
      <dgm:prSet phldrT="[Text]" phldr="0" custT="0"/>
      <dgm:spPr/>
      <dgm:t>
        <a:bodyPr vert="horz" wrap="square"/>
        <a:p>
          <a:pPr>
            <a:lnSpc>
              <a:spcPct val="100000"/>
            </a:lnSpc>
            <a:spcBef>
              <a:spcPct val="0"/>
            </a:spcBef>
            <a:spcAft>
              <a:spcPct val="35000"/>
            </a:spcAft>
          </a:pPr>
          <a:r>
            <a:rPr lang="en-US"/>
            <a:t>KONTRAK PENJUALAN CISG</a:t>
          </a:r>
          <a:endParaRPr lang="en-US"/>
        </a:p>
      </dgm:t>
    </dgm:pt>
    <dgm:pt modelId="{C7195306-E1B1-4ECE-8382-424ACA226556}" cxnId="{A371A452-514F-48CA-B695-98E3E5820A1C}" type="parTrans">
      <dgm:prSet/>
      <dgm:spPr/>
      <dgm:t>
        <a:bodyPr/>
        <a:p>
          <a:endParaRPr lang="en-US"/>
        </a:p>
      </dgm:t>
    </dgm:pt>
    <dgm:pt modelId="{33D8AA3E-DAD3-412E-80E1-09AFD3B5EAF9}" cxnId="{A371A452-514F-48CA-B695-98E3E5820A1C}" type="sibTrans">
      <dgm:prSet/>
      <dgm:spPr/>
      <dgm:t>
        <a:bodyPr/>
        <a:p>
          <a:endParaRPr lang="en-US"/>
        </a:p>
      </dgm:t>
    </dgm:pt>
    <dgm:pt modelId="{1FC1C8C3-63CB-4E55-BD49-AA552B8440D8}">
      <dgm:prSet phldrT="[Text]" phldr="0" custT="0"/>
      <dgm:spPr/>
      <dgm:t>
        <a:bodyPr vert="horz" wrap="square"/>
        <a:p>
          <a:pPr>
            <a:lnSpc>
              <a:spcPct val="100000"/>
            </a:lnSpc>
            <a:spcBef>
              <a:spcPct val="0"/>
            </a:spcBef>
            <a:spcAft>
              <a:spcPct val="35000"/>
            </a:spcAft>
          </a:pPr>
          <a:r>
            <a:rPr lang="en-US"/>
            <a:t>Kewajiban Penjual (Pasal 30 CISG)</a:t>
          </a:r>
          <a:r>
            <a:rPr lang="en-US"/>
            <a:t/>
          </a:r>
          <a:endParaRPr lang="en-US"/>
        </a:p>
      </dgm:t>
    </dgm:pt>
    <dgm:pt modelId="{B025E324-1C01-4543-8D06-F931E0E78FF4}" cxnId="{743DBBA9-3789-4205-898E-7ACF78B3748E}" type="parTrans">
      <dgm:prSet/>
      <dgm:spPr/>
      <dgm:t>
        <a:bodyPr/>
        <a:p>
          <a:endParaRPr lang="en-US"/>
        </a:p>
      </dgm:t>
    </dgm:pt>
    <dgm:pt modelId="{588AC07E-4185-4602-8798-37B6E219CC88}" cxnId="{743DBBA9-3789-4205-898E-7ACF78B3748E}" type="sibTrans">
      <dgm:prSet/>
      <dgm:spPr/>
      <dgm:t>
        <a:bodyPr/>
        <a:p>
          <a:endParaRPr lang="en-US"/>
        </a:p>
      </dgm:t>
    </dgm:pt>
    <dgm:pt modelId="{413DC10E-9606-4031-9D12-417781688977}">
      <dgm:prSet phldrT="[Text]" phldr="0" custT="0"/>
      <dgm:spPr/>
      <dgm:t>
        <a:bodyPr vert="horz" wrap="square"/>
        <a:p>
          <a:pPr>
            <a:lnSpc>
              <a:spcPct val="100000"/>
            </a:lnSpc>
            <a:spcBef>
              <a:spcPct val="0"/>
            </a:spcBef>
            <a:spcAft>
              <a:spcPct val="35000"/>
            </a:spcAft>
          </a:pPr>
          <a:r>
            <a:rPr lang="en-US"/>
            <a:t>Pelanggaran Kontrak o/ Penjual (Pasal 35 CISG)</a:t>
          </a:r>
          <a:r>
            <a:rPr lang="en-US"/>
            <a:t/>
          </a:r>
          <a:endParaRPr lang="en-US"/>
        </a:p>
      </dgm:t>
    </dgm:pt>
    <dgm:pt modelId="{B91B61BD-7D07-442C-992B-5B3D56015222}" cxnId="{A6185BB3-5947-4FDE-9698-6FA43BD343AD}" type="parTrans">
      <dgm:prSet/>
      <dgm:spPr/>
      <dgm:t>
        <a:bodyPr/>
        <a:p>
          <a:endParaRPr lang="en-US"/>
        </a:p>
      </dgm:t>
    </dgm:pt>
    <dgm:pt modelId="{35976CC6-4E05-49D8-B5E8-F8093ECA95B4}" cxnId="{A6185BB3-5947-4FDE-9698-6FA43BD343AD}" type="sibTrans">
      <dgm:prSet/>
      <dgm:spPr/>
      <dgm:t>
        <a:bodyPr/>
        <a:p>
          <a:endParaRPr lang="en-US"/>
        </a:p>
      </dgm:t>
    </dgm:pt>
    <dgm:pt modelId="{2CBDA979-8596-4CE7-8BC2-17404A7C0FD8}">
      <dgm:prSet phldrT="[Text]" phldr="0" custT="0"/>
      <dgm:spPr/>
      <dgm:t>
        <a:bodyPr vert="horz" wrap="square"/>
        <a:p>
          <a:pPr>
            <a:lnSpc>
              <a:spcPct val="100000"/>
            </a:lnSpc>
            <a:spcBef>
              <a:spcPct val="0"/>
            </a:spcBef>
            <a:spcAft>
              <a:spcPct val="35000"/>
            </a:spcAft>
          </a:pPr>
          <a:r>
            <a:rPr lang="en-US"/>
            <a:t>Pilihan u/ Pembeli (Pasal 45 CISG)</a:t>
          </a:r>
          <a:r>
            <a:rPr lang="en-US"/>
            <a:t/>
          </a:r>
          <a:endParaRPr lang="en-US"/>
        </a:p>
      </dgm:t>
    </dgm:pt>
    <dgm:pt modelId="{BD974C14-C39B-4EE1-B5D9-2FDCB32CDCFE}" cxnId="{6E505367-E5E5-4480-94E2-7E71AEF59ACA}" type="parTrans">
      <dgm:prSet/>
      <dgm:spPr/>
      <dgm:t>
        <a:bodyPr/>
        <a:p>
          <a:endParaRPr lang="en-US"/>
        </a:p>
      </dgm:t>
    </dgm:pt>
    <dgm:pt modelId="{9F1D3E32-A446-4254-BA89-8FD8DDFCF152}" cxnId="{6E505367-E5E5-4480-94E2-7E71AEF59ACA}" type="sibTrans">
      <dgm:prSet/>
      <dgm:spPr/>
      <dgm:t>
        <a:bodyPr/>
        <a:p>
          <a:endParaRPr lang="en-US"/>
        </a:p>
      </dgm:t>
    </dgm:pt>
    <dgm:pt modelId="{A05D3806-5723-4FF6-989A-CFBBE505DD4B}">
      <dgm:prSet phldrT="[Text]" phldr="0" custT="0"/>
      <dgm:spPr/>
      <dgm:t>
        <a:bodyPr vert="horz" wrap="square"/>
        <a:p>
          <a:pPr>
            <a:lnSpc>
              <a:spcPct val="100000"/>
            </a:lnSpc>
            <a:spcBef>
              <a:spcPct val="0"/>
            </a:spcBef>
            <a:spcAft>
              <a:spcPct val="35000"/>
            </a:spcAft>
          </a:pPr>
          <a:r>
            <a:rPr lang="en-US"/>
            <a:t>Kewajiban Pembeli (Pasal 53+60 CISG)</a:t>
          </a:r>
          <a:r>
            <a:rPr lang="en-US"/>
            <a:t/>
          </a:r>
          <a:endParaRPr lang="en-US"/>
        </a:p>
      </dgm:t>
    </dgm:pt>
    <dgm:pt modelId="{3B533E93-AA45-4AC9-9CB7-4EF287AB96B6}" cxnId="{74C36AEE-B349-4B61-BBAB-34EBE35FF70C}" type="parTrans">
      <dgm:prSet/>
      <dgm:spPr/>
      <dgm:t>
        <a:bodyPr/>
        <a:p>
          <a:endParaRPr lang="en-US"/>
        </a:p>
      </dgm:t>
    </dgm:pt>
    <dgm:pt modelId="{C1E7C596-43DD-4C48-95F5-50523BA11C29}" cxnId="{74C36AEE-B349-4B61-BBAB-34EBE35FF70C}" type="sibTrans">
      <dgm:prSet/>
      <dgm:spPr/>
      <dgm:t>
        <a:bodyPr/>
        <a:p>
          <a:endParaRPr lang="en-US"/>
        </a:p>
      </dgm:t>
    </dgm:pt>
    <dgm:pt modelId="{3686A200-E478-4562-8B19-FD2DBBD557B6}">
      <dgm:prSet phldrT="[Text]" phldr="0" custT="0"/>
      <dgm:spPr/>
      <dgm:t>
        <a:bodyPr vert="horz" wrap="square"/>
        <a:p>
          <a:pPr>
            <a:lnSpc>
              <a:spcPct val="100000"/>
            </a:lnSpc>
            <a:spcBef>
              <a:spcPct val="0"/>
            </a:spcBef>
            <a:spcAft>
              <a:spcPct val="35000"/>
            </a:spcAft>
          </a:pPr>
          <a:r>
            <a:rPr lang="en-US"/>
            <a:t>Pelanggaran Kontrak o/ Pembeli (....)</a:t>
          </a:r>
          <a:endParaRPr lang="en-US"/>
        </a:p>
      </dgm:t>
    </dgm:pt>
    <dgm:pt modelId="{A2B0C03D-874D-48F0-8AEB-6735F9546654}" cxnId="{AC61B675-7352-4BDD-A6E2-01502660B5E9}" type="parTrans">
      <dgm:prSet/>
      <dgm:spPr/>
      <dgm:t>
        <a:bodyPr/>
        <a:p>
          <a:endParaRPr lang="en-US"/>
        </a:p>
      </dgm:t>
    </dgm:pt>
    <dgm:pt modelId="{AFE54AA4-E896-4D7C-A98A-AA7AA56E9B8C}" cxnId="{AC61B675-7352-4BDD-A6E2-01502660B5E9}" type="sibTrans">
      <dgm:prSet/>
      <dgm:spPr/>
      <dgm:t>
        <a:bodyPr/>
        <a:p>
          <a:endParaRPr lang="en-US"/>
        </a:p>
      </dgm:t>
    </dgm:pt>
    <dgm:pt modelId="{72254426-4FFA-4AB4-B6B0-D3009F905623}">
      <dgm:prSet phldr="0" custT="0"/>
      <dgm:spPr/>
      <dgm:t>
        <a:bodyPr vert="horz" wrap="square"/>
        <a:p>
          <a:pPr>
            <a:lnSpc>
              <a:spcPct val="100000"/>
            </a:lnSpc>
            <a:spcBef>
              <a:spcPct val="0"/>
            </a:spcBef>
            <a:spcAft>
              <a:spcPct val="35000"/>
            </a:spcAft>
          </a:pPr>
          <a:r>
            <a:rPr lang="en-US"/>
            <a:t>Pilihan u/ Penjual (Pasal 61 CISG)</a:t>
          </a:r>
          <a:r>
            <a:rPr lang="en-US"/>
            <a:t/>
          </a:r>
          <a:endParaRPr lang="en-US"/>
        </a:p>
      </dgm:t>
    </dgm:pt>
    <dgm:pt modelId="{EEE406BA-9DAC-4D66-BC8E-C611F189FA08}" cxnId="{C2A1EA41-FCF2-49A9-9B6B-CE94B4B044F2}" type="parTrans">
      <dgm:prSet/>
      <dgm:spPr/>
    </dgm:pt>
    <dgm:pt modelId="{D538D13C-93E0-4341-832C-473F600540E3}" cxnId="{C2A1EA41-FCF2-49A9-9B6B-CE94B4B044F2}" type="sibTrans">
      <dgm:prSet/>
      <dgm:spPr/>
    </dgm:pt>
    <dgm:pt modelId="{32C577E3-B2E7-4F50-83DE-6F01CC88C9C5}" type="pres">
      <dgm:prSet presAssocID="{CD2C63A4-9D5D-47CE-8D74-13AD5720E5D9}" presName="hierChild1" presStyleCnt="0">
        <dgm:presLayoutVars>
          <dgm:chPref val="1"/>
          <dgm:dir/>
          <dgm:animOne val="branch"/>
          <dgm:animLvl val="lvl"/>
          <dgm:resizeHandles/>
        </dgm:presLayoutVars>
      </dgm:prSet>
      <dgm:spPr/>
    </dgm:pt>
    <dgm:pt modelId="{127C500C-4887-40E4-B187-5B52545DCD7D}" type="pres">
      <dgm:prSet presAssocID="{42D42628-864C-41D6-833F-2DBB342F4DB0}" presName="hierRoot1" presStyleCnt="0"/>
      <dgm:spPr/>
    </dgm:pt>
    <dgm:pt modelId="{365B431B-456E-4B1C-A19C-568423617177}" type="pres">
      <dgm:prSet presAssocID="{42D42628-864C-41D6-833F-2DBB342F4DB0}" presName="composite" presStyleCnt="0"/>
      <dgm:spPr/>
    </dgm:pt>
    <dgm:pt modelId="{5CB9CF2E-F8C1-427A-832C-73E3C9485AF5}" type="pres">
      <dgm:prSet presAssocID="{42D42628-864C-41D6-833F-2DBB342F4DB0}" presName="background" presStyleLbl="node0" presStyleIdx="0" presStyleCnt="1"/>
      <dgm:spPr/>
    </dgm:pt>
    <dgm:pt modelId="{9EA914DE-A312-4852-926F-356E365C8677}" type="pres">
      <dgm:prSet presAssocID="{42D42628-864C-41D6-833F-2DBB342F4DB0}" presName="text" presStyleLbl="fgAcc0" presStyleIdx="0" presStyleCnt="1" custScaleX="72158" custScaleY="66634" custLinFactNeighborX="-30792" custLinFactNeighborY="122">
        <dgm:presLayoutVars>
          <dgm:chPref val="3"/>
        </dgm:presLayoutVars>
      </dgm:prSet>
      <dgm:spPr/>
    </dgm:pt>
    <dgm:pt modelId="{7996B813-D5A1-416C-BFD3-D8CB23FE7818}" type="pres">
      <dgm:prSet presAssocID="{42D42628-864C-41D6-833F-2DBB342F4DB0}" presName="hierChild2" presStyleCnt="0"/>
      <dgm:spPr/>
    </dgm:pt>
    <dgm:pt modelId="{09E7BBA0-5F8D-4D96-A214-A0567596BDAF}" type="pres">
      <dgm:prSet presAssocID="{B025E324-1C01-4543-8D06-F931E0E78FF4}" presName="Name10" presStyleLbl="parChTrans1D2" presStyleIdx="0" presStyleCnt="2"/>
      <dgm:spPr/>
    </dgm:pt>
    <dgm:pt modelId="{8D56CC28-91EB-4D35-B97C-A0CE4C54B480}" type="pres">
      <dgm:prSet presAssocID="{1FC1C8C3-63CB-4E55-BD49-AA552B8440D8}" presName="hierRoot2" presStyleCnt="0"/>
      <dgm:spPr/>
    </dgm:pt>
    <dgm:pt modelId="{1A27D8D0-0CEA-4DF6-B14F-FEB4FC25CED3}" type="pres">
      <dgm:prSet presAssocID="{1FC1C8C3-63CB-4E55-BD49-AA552B8440D8}" presName="composite2" presStyleCnt="0"/>
      <dgm:spPr/>
    </dgm:pt>
    <dgm:pt modelId="{A34195EE-C43D-4F9B-A621-CBE3CC21780D}" type="pres">
      <dgm:prSet presAssocID="{1FC1C8C3-63CB-4E55-BD49-AA552B8440D8}" presName="background2" presStyleLbl="node2" presStyleIdx="0" presStyleCnt="2"/>
      <dgm:spPr/>
    </dgm:pt>
    <dgm:pt modelId="{0EA44707-A464-4EC8-A803-F76ACC6D424E}" type="pres">
      <dgm:prSet presAssocID="{1FC1C8C3-63CB-4E55-BD49-AA552B8440D8}" presName="text2" presStyleLbl="fgAcc2" presStyleIdx="0" presStyleCnt="2" custScaleX="74072" custScaleY="63208" custLinFactNeighborX="-24153" custLinFactNeighborY="-1587">
        <dgm:presLayoutVars>
          <dgm:chPref val="3"/>
        </dgm:presLayoutVars>
      </dgm:prSet>
      <dgm:spPr/>
    </dgm:pt>
    <dgm:pt modelId="{6B6A2946-5A7E-4FF4-AF36-E3D5F63CFE3D}" type="pres">
      <dgm:prSet presAssocID="{1FC1C8C3-63CB-4E55-BD49-AA552B8440D8}" presName="hierChild3" presStyleCnt="0"/>
      <dgm:spPr/>
    </dgm:pt>
    <dgm:pt modelId="{7AE2857D-5F88-40E3-94F7-FDA3B28620D7}" type="pres">
      <dgm:prSet presAssocID="{B91B61BD-7D07-442C-992B-5B3D56015222}" presName="Name17" presStyleLbl="parChTrans1D3" presStyleIdx="0" presStyleCnt="4"/>
      <dgm:spPr/>
    </dgm:pt>
    <dgm:pt modelId="{D7BD317B-C4E6-4902-B91D-E9C9A9EF8739}" type="pres">
      <dgm:prSet presAssocID="{413DC10E-9606-4031-9D12-417781688977}" presName="hierRoot3" presStyleCnt="0"/>
      <dgm:spPr/>
    </dgm:pt>
    <dgm:pt modelId="{CB0CF6A7-20E6-46ED-9BCC-DAB7055AECE0}" type="pres">
      <dgm:prSet presAssocID="{413DC10E-9606-4031-9D12-417781688977}" presName="composite3" presStyleCnt="0"/>
      <dgm:spPr/>
    </dgm:pt>
    <dgm:pt modelId="{F5259C9B-A3FA-48CF-9040-45A521EAA633}" type="pres">
      <dgm:prSet presAssocID="{413DC10E-9606-4031-9D12-417781688977}" presName="background3" presStyleLbl="node3" presStyleIdx="0" presStyleCnt="4"/>
      <dgm:spPr/>
    </dgm:pt>
    <dgm:pt modelId="{853C1BD6-B55C-4E31-8087-BF0CECC29114}" type="pres">
      <dgm:prSet presAssocID="{413DC10E-9606-4031-9D12-417781688977}" presName="text3" presStyleLbl="fgAcc3" presStyleIdx="0" presStyleCnt="4" custScaleX="59654" custScaleY="52063" custLinFactNeighborX="-31684" custLinFactNeighborY="-39">
        <dgm:presLayoutVars>
          <dgm:chPref val="3"/>
        </dgm:presLayoutVars>
      </dgm:prSet>
      <dgm:spPr/>
    </dgm:pt>
    <dgm:pt modelId="{D55B9A71-3914-40FF-9109-62322A3C9A89}" type="pres">
      <dgm:prSet presAssocID="{413DC10E-9606-4031-9D12-417781688977}" presName="hierChild4" presStyleCnt="0"/>
      <dgm:spPr/>
    </dgm:pt>
    <dgm:pt modelId="{D59171DA-149A-4C9C-A74B-23447966A3B9}" type="pres">
      <dgm:prSet presAssocID="{BD974C14-C39B-4EE1-B5D9-2FDCB32CDCFE}" presName="Name17" presStyleLbl="parChTrans1D3" presStyleIdx="1" presStyleCnt="4"/>
      <dgm:spPr/>
    </dgm:pt>
    <dgm:pt modelId="{4BC45A5B-43E4-47E5-81B8-A3ADEED7A3F3}" type="pres">
      <dgm:prSet presAssocID="{2CBDA979-8596-4CE7-8BC2-17404A7C0FD8}" presName="hierRoot3" presStyleCnt="0"/>
      <dgm:spPr/>
    </dgm:pt>
    <dgm:pt modelId="{7911E21C-7200-416C-8681-19878FF62A5E}" type="pres">
      <dgm:prSet presAssocID="{2CBDA979-8596-4CE7-8BC2-17404A7C0FD8}" presName="composite3" presStyleCnt="0"/>
      <dgm:spPr/>
    </dgm:pt>
    <dgm:pt modelId="{1A203F35-9E67-4F17-83C9-09EC9C012210}" type="pres">
      <dgm:prSet presAssocID="{2CBDA979-8596-4CE7-8BC2-17404A7C0FD8}" presName="background3" presStyleLbl="node3" presStyleIdx="1" presStyleCnt="4"/>
      <dgm:spPr/>
    </dgm:pt>
    <dgm:pt modelId="{533883D4-4C00-47F7-9EF4-FA619DFDCE70}" type="pres">
      <dgm:prSet presAssocID="{2CBDA979-8596-4CE7-8BC2-17404A7C0FD8}" presName="text3" presStyleLbl="fgAcc3" presStyleIdx="1" presStyleCnt="4" custScaleX="50598" custScaleY="57117" custLinFactNeighborX="-19169" custLinFactNeighborY="-1109">
        <dgm:presLayoutVars>
          <dgm:chPref val="3"/>
        </dgm:presLayoutVars>
      </dgm:prSet>
      <dgm:spPr/>
    </dgm:pt>
    <dgm:pt modelId="{BB3193DD-346C-4CBB-ACC3-5F6ABE258C28}" type="pres">
      <dgm:prSet presAssocID="{2CBDA979-8596-4CE7-8BC2-17404A7C0FD8}" presName="hierChild4" presStyleCnt="0"/>
      <dgm:spPr/>
    </dgm:pt>
    <dgm:pt modelId="{558A19F4-A64F-40E5-82A0-E8FA6D0D2F35}" type="pres">
      <dgm:prSet presAssocID="{3B533E93-AA45-4AC9-9CB7-4EF287AB96B6}" presName="Name10" presStyleLbl="parChTrans1D2" presStyleIdx="1" presStyleCnt="2"/>
      <dgm:spPr/>
    </dgm:pt>
    <dgm:pt modelId="{0E934F16-8941-405B-8601-29FC10B8D7A0}" type="pres">
      <dgm:prSet presAssocID="{A05D3806-5723-4FF6-989A-CFBBE505DD4B}" presName="hierRoot2" presStyleCnt="0"/>
      <dgm:spPr/>
    </dgm:pt>
    <dgm:pt modelId="{940CC847-5B2B-4831-A167-B9F242FC0F5A}" type="pres">
      <dgm:prSet presAssocID="{A05D3806-5723-4FF6-989A-CFBBE505DD4B}" presName="composite2" presStyleCnt="0"/>
      <dgm:spPr/>
    </dgm:pt>
    <dgm:pt modelId="{9BFD9D87-8C19-4DBE-8296-0309769DBFD0}" type="pres">
      <dgm:prSet presAssocID="{A05D3806-5723-4FF6-989A-CFBBE505DD4B}" presName="background2" presStyleLbl="node2" presStyleIdx="1" presStyleCnt="2"/>
      <dgm:spPr/>
    </dgm:pt>
    <dgm:pt modelId="{C9EEDAB6-9D89-4307-9A78-74562B5413C5}" type="pres">
      <dgm:prSet presAssocID="{A05D3806-5723-4FF6-989A-CFBBE505DD4B}" presName="text2" presStyleLbl="fgAcc2" presStyleIdx="1" presStyleCnt="2" custScaleX="82101" custScaleY="56475" custLinFactNeighborX="-27460" custLinFactNeighborY="-6225">
        <dgm:presLayoutVars>
          <dgm:chPref val="3"/>
        </dgm:presLayoutVars>
      </dgm:prSet>
      <dgm:spPr/>
    </dgm:pt>
    <dgm:pt modelId="{2D93EB03-7AEA-4FDD-B804-687235FEF6BB}" type="pres">
      <dgm:prSet presAssocID="{A05D3806-5723-4FF6-989A-CFBBE505DD4B}" presName="hierChild3" presStyleCnt="0"/>
      <dgm:spPr/>
    </dgm:pt>
    <dgm:pt modelId="{5ABD331D-7FFD-4C80-BE2C-0AA1BA2A958B}" type="pres">
      <dgm:prSet presAssocID="{A2B0C03D-874D-48F0-8AEB-6735F9546654}" presName="Name17" presStyleLbl="parChTrans1D3" presStyleIdx="2" presStyleCnt="4"/>
      <dgm:spPr/>
    </dgm:pt>
    <dgm:pt modelId="{EC0D7283-9032-48D9-BD18-1D30B2EE7D4A}" type="pres">
      <dgm:prSet presAssocID="{3686A200-E478-4562-8B19-FD2DBBD557B6}" presName="hierRoot3" presStyleCnt="0"/>
      <dgm:spPr/>
    </dgm:pt>
    <dgm:pt modelId="{7530B28D-EB3B-4659-B4B2-FC763E4EE3A9}" type="pres">
      <dgm:prSet presAssocID="{3686A200-E478-4562-8B19-FD2DBBD557B6}" presName="composite3" presStyleCnt="0"/>
      <dgm:spPr/>
    </dgm:pt>
    <dgm:pt modelId="{58F375AC-1231-4C6C-93B9-F66D9D654B90}" type="pres">
      <dgm:prSet presAssocID="{3686A200-E478-4562-8B19-FD2DBBD557B6}" presName="background3" presStyleLbl="node3" presStyleIdx="2" presStyleCnt="4"/>
      <dgm:spPr/>
    </dgm:pt>
    <dgm:pt modelId="{9A027F6F-98EA-4463-AEED-69DDEC77846C}" type="pres">
      <dgm:prSet presAssocID="{3686A200-E478-4562-8B19-FD2DBBD557B6}" presName="text3" presStyleLbl="fgAcc3" presStyleIdx="2" presStyleCnt="4" custScaleX="59980" custScaleY="73051" custLinFactNeighborX="-10852" custLinFactNeighborY="-7628">
        <dgm:presLayoutVars>
          <dgm:chPref val="3"/>
        </dgm:presLayoutVars>
      </dgm:prSet>
      <dgm:spPr/>
    </dgm:pt>
    <dgm:pt modelId="{4ACDD96A-1C81-485F-AC39-AB623D8C028B}" type="pres">
      <dgm:prSet presAssocID="{3686A200-E478-4562-8B19-FD2DBBD557B6}" presName="hierChild4" presStyleCnt="0"/>
      <dgm:spPr/>
    </dgm:pt>
    <dgm:pt modelId="{BD16C359-1106-4436-884C-ADAFBD24E255}" type="pres">
      <dgm:prSet presAssocID="{EEE406BA-9DAC-4D66-BC8E-C611F189FA08}" presName="Name17" presStyleLbl="parChTrans1D3" presStyleIdx="3" presStyleCnt="4"/>
      <dgm:spPr/>
    </dgm:pt>
    <dgm:pt modelId="{FD443DA8-93D1-42BE-8C53-7ED92BDD1708}" type="pres">
      <dgm:prSet presAssocID="{72254426-4FFA-4AB4-B6B0-D3009F905623}" presName="hierRoot3" presStyleCnt="0"/>
      <dgm:spPr/>
    </dgm:pt>
    <dgm:pt modelId="{74E2219B-B6AE-4985-BE5B-A3D2CA9D4AEB}" type="pres">
      <dgm:prSet presAssocID="{72254426-4FFA-4AB4-B6B0-D3009F905623}" presName="composite3" presStyleCnt="0"/>
      <dgm:spPr/>
    </dgm:pt>
    <dgm:pt modelId="{8934F956-920B-4EDC-8A82-08F31B023DAA}" type="pres">
      <dgm:prSet presAssocID="{72254426-4FFA-4AB4-B6B0-D3009F905623}" presName="background3" presStyleLbl="node3" presStyleIdx="3" presStyleCnt="4"/>
      <dgm:spPr/>
    </dgm:pt>
    <dgm:pt modelId="{2E01A46A-312F-4A4D-8F1D-BA664D0F505D}" type="pres">
      <dgm:prSet presAssocID="{72254426-4FFA-4AB4-B6B0-D3009F905623}" presName="text3" presStyleLbl="fgAcc3" presStyleIdx="3" presStyleCnt="4" custScaleX="67808" custScaleY="74960" custLinFactNeighborX="-6319" custLinFactNeighborY="-7656">
        <dgm:presLayoutVars>
          <dgm:chPref val="3"/>
        </dgm:presLayoutVars>
      </dgm:prSet>
      <dgm:spPr/>
    </dgm:pt>
    <dgm:pt modelId="{4B45E67D-6420-4A21-BEB4-DC0A498F3D60}" type="pres">
      <dgm:prSet presAssocID="{72254426-4FFA-4AB4-B6B0-D3009F905623}" presName="hierChild4" presStyleCnt="0"/>
      <dgm:spPr/>
    </dgm:pt>
  </dgm:ptLst>
  <dgm:cxnLst>
    <dgm:cxn modelId="{A371A452-514F-48CA-B695-98E3E5820A1C}" srcId="{CD2C63A4-9D5D-47CE-8D74-13AD5720E5D9}" destId="{42D42628-864C-41D6-833F-2DBB342F4DB0}" srcOrd="0" destOrd="0" parTransId="{C7195306-E1B1-4ECE-8382-424ACA226556}" sibTransId="{33D8AA3E-DAD3-412E-80E1-09AFD3B5EAF9}"/>
    <dgm:cxn modelId="{743DBBA9-3789-4205-898E-7ACF78B3748E}" srcId="{42D42628-864C-41D6-833F-2DBB342F4DB0}" destId="{1FC1C8C3-63CB-4E55-BD49-AA552B8440D8}" srcOrd="0" destOrd="0" parTransId="{B025E324-1C01-4543-8D06-F931E0E78FF4}" sibTransId="{588AC07E-4185-4602-8798-37B6E219CC88}"/>
    <dgm:cxn modelId="{A6185BB3-5947-4FDE-9698-6FA43BD343AD}" srcId="{1FC1C8C3-63CB-4E55-BD49-AA552B8440D8}" destId="{413DC10E-9606-4031-9D12-417781688977}" srcOrd="0" destOrd="0" parTransId="{B91B61BD-7D07-442C-992B-5B3D56015222}" sibTransId="{35976CC6-4E05-49D8-B5E8-F8093ECA95B4}"/>
    <dgm:cxn modelId="{6E505367-E5E5-4480-94E2-7E71AEF59ACA}" srcId="{1FC1C8C3-63CB-4E55-BD49-AA552B8440D8}" destId="{2CBDA979-8596-4CE7-8BC2-17404A7C0FD8}" srcOrd="1" destOrd="0" parTransId="{BD974C14-C39B-4EE1-B5D9-2FDCB32CDCFE}" sibTransId="{9F1D3E32-A446-4254-BA89-8FD8DDFCF152}"/>
    <dgm:cxn modelId="{74C36AEE-B349-4B61-BBAB-34EBE35FF70C}" srcId="{42D42628-864C-41D6-833F-2DBB342F4DB0}" destId="{A05D3806-5723-4FF6-989A-CFBBE505DD4B}" srcOrd="1" destOrd="0" parTransId="{3B533E93-AA45-4AC9-9CB7-4EF287AB96B6}" sibTransId="{C1E7C596-43DD-4C48-95F5-50523BA11C29}"/>
    <dgm:cxn modelId="{AC61B675-7352-4BDD-A6E2-01502660B5E9}" srcId="{A05D3806-5723-4FF6-989A-CFBBE505DD4B}" destId="{3686A200-E478-4562-8B19-FD2DBBD557B6}" srcOrd="0" destOrd="1" parTransId="{A2B0C03D-874D-48F0-8AEB-6735F9546654}" sibTransId="{AFE54AA4-E896-4D7C-A98A-AA7AA56E9B8C}"/>
    <dgm:cxn modelId="{C2A1EA41-FCF2-49A9-9B6B-CE94B4B044F2}" srcId="{A05D3806-5723-4FF6-989A-CFBBE505DD4B}" destId="{72254426-4FFA-4AB4-B6B0-D3009F905623}" srcOrd="1" destOrd="1" parTransId="{EEE406BA-9DAC-4D66-BC8E-C611F189FA08}" sibTransId="{D538D13C-93E0-4341-832C-473F600540E3}"/>
    <dgm:cxn modelId="{3F5ED8CB-5DB8-4658-B480-18CDAF859EAB}" type="presOf" srcId="{CD2C63A4-9D5D-47CE-8D74-13AD5720E5D9}" destId="{32C577E3-B2E7-4F50-83DE-6F01CC88C9C5}" srcOrd="0" destOrd="0" presId="urn:microsoft.com/office/officeart/2005/8/layout/hierarchy1"/>
    <dgm:cxn modelId="{55C4D1D3-B612-4CED-A8EC-09B626FCFB6B}" type="presParOf" srcId="{32C577E3-B2E7-4F50-83DE-6F01CC88C9C5}" destId="{127C500C-4887-40E4-B187-5B52545DCD7D}" srcOrd="0" destOrd="0" presId="urn:microsoft.com/office/officeart/2005/8/layout/hierarchy1"/>
    <dgm:cxn modelId="{956E5897-929B-47E0-8C6B-BF6B54D91EA6}" type="presParOf" srcId="{127C500C-4887-40E4-B187-5B52545DCD7D}" destId="{365B431B-456E-4B1C-A19C-568423617177}" srcOrd="0" destOrd="0" presId="urn:microsoft.com/office/officeart/2005/8/layout/hierarchy1"/>
    <dgm:cxn modelId="{C4107876-F1BB-4DD7-ABBE-778774290CB8}" type="presParOf" srcId="{365B431B-456E-4B1C-A19C-568423617177}" destId="{5CB9CF2E-F8C1-427A-832C-73E3C9485AF5}" srcOrd="0" destOrd="0" presId="urn:microsoft.com/office/officeart/2005/8/layout/hierarchy1"/>
    <dgm:cxn modelId="{2202ECF6-525F-47D7-8986-3A42397BC378}" type="presParOf" srcId="{365B431B-456E-4B1C-A19C-568423617177}" destId="{9EA914DE-A312-4852-926F-356E365C8677}" srcOrd="1" destOrd="0" presId="urn:microsoft.com/office/officeart/2005/8/layout/hierarchy1"/>
    <dgm:cxn modelId="{B7C3A2F2-45DA-46A8-A1FD-8D58C9E25388}" type="presOf" srcId="{42D42628-864C-41D6-833F-2DBB342F4DB0}" destId="{9EA914DE-A312-4852-926F-356E365C8677}" srcOrd="0" destOrd="0" presId="urn:microsoft.com/office/officeart/2005/8/layout/hierarchy1"/>
    <dgm:cxn modelId="{DA57539E-6BDD-495A-8611-EF7CB01E3876}" type="presParOf" srcId="{127C500C-4887-40E4-B187-5B52545DCD7D}" destId="{7996B813-D5A1-416C-BFD3-D8CB23FE7818}" srcOrd="1" destOrd="0" presId="urn:microsoft.com/office/officeart/2005/8/layout/hierarchy1"/>
    <dgm:cxn modelId="{9D5D9F9C-E139-4758-91CA-63C243239713}" type="presParOf" srcId="{7996B813-D5A1-416C-BFD3-D8CB23FE7818}" destId="{09E7BBA0-5F8D-4D96-A214-A0567596BDAF}" srcOrd="0" destOrd="1" presId="urn:microsoft.com/office/officeart/2005/8/layout/hierarchy1"/>
    <dgm:cxn modelId="{E5A2770B-5E7A-4E21-AB5A-1018884DD6DE}" type="presOf" srcId="{B025E324-1C01-4543-8D06-F931E0E78FF4}" destId="{09E7BBA0-5F8D-4D96-A214-A0567596BDAF}" srcOrd="0" destOrd="0" presId="urn:microsoft.com/office/officeart/2005/8/layout/hierarchy1"/>
    <dgm:cxn modelId="{0B7E88C4-D2A9-4201-9816-61FCF80B4964}" type="presParOf" srcId="{7996B813-D5A1-416C-BFD3-D8CB23FE7818}" destId="{8D56CC28-91EB-4D35-B97C-A0CE4C54B480}" srcOrd="1" destOrd="1" presId="urn:microsoft.com/office/officeart/2005/8/layout/hierarchy1"/>
    <dgm:cxn modelId="{B4959049-FBA9-4CBF-BD8F-DD2F8E9A3131}" type="presParOf" srcId="{8D56CC28-91EB-4D35-B97C-A0CE4C54B480}" destId="{1A27D8D0-0CEA-4DF6-B14F-FEB4FC25CED3}" srcOrd="0" destOrd="1" presId="urn:microsoft.com/office/officeart/2005/8/layout/hierarchy1"/>
    <dgm:cxn modelId="{09268DB3-8A01-46F4-A209-E2D6938D3A52}" type="presParOf" srcId="{1A27D8D0-0CEA-4DF6-B14F-FEB4FC25CED3}" destId="{A34195EE-C43D-4F9B-A621-CBE3CC21780D}" srcOrd="0" destOrd="0" presId="urn:microsoft.com/office/officeart/2005/8/layout/hierarchy1"/>
    <dgm:cxn modelId="{522D0976-AC00-4FE5-A927-FA11406B23D4}" type="presParOf" srcId="{1A27D8D0-0CEA-4DF6-B14F-FEB4FC25CED3}" destId="{0EA44707-A464-4EC8-A803-F76ACC6D424E}" srcOrd="1" destOrd="0" presId="urn:microsoft.com/office/officeart/2005/8/layout/hierarchy1"/>
    <dgm:cxn modelId="{D3994470-0365-47B6-A7D6-3D8BAC612C82}" type="presOf" srcId="{1FC1C8C3-63CB-4E55-BD49-AA552B8440D8}" destId="{0EA44707-A464-4EC8-A803-F76ACC6D424E}" srcOrd="0" destOrd="0" presId="urn:microsoft.com/office/officeart/2005/8/layout/hierarchy1"/>
    <dgm:cxn modelId="{EA8072F4-8CD4-48A3-93A8-8317CB5518F8}" type="presParOf" srcId="{8D56CC28-91EB-4D35-B97C-A0CE4C54B480}" destId="{6B6A2946-5A7E-4FF4-AF36-E3D5F63CFE3D}" srcOrd="1" destOrd="1" presId="urn:microsoft.com/office/officeart/2005/8/layout/hierarchy1"/>
    <dgm:cxn modelId="{A3BE0898-3EF8-497A-A97B-C952CD0AA81D}" type="presParOf" srcId="{6B6A2946-5A7E-4FF4-AF36-E3D5F63CFE3D}" destId="{7AE2857D-5F88-40E3-94F7-FDA3B28620D7}" srcOrd="0" destOrd="1" presId="urn:microsoft.com/office/officeart/2005/8/layout/hierarchy1"/>
    <dgm:cxn modelId="{6318CCE2-03E7-4908-8BB4-9B062B5563FF}" type="presOf" srcId="{B91B61BD-7D07-442C-992B-5B3D56015222}" destId="{7AE2857D-5F88-40E3-94F7-FDA3B28620D7}" srcOrd="0" destOrd="0" presId="urn:microsoft.com/office/officeart/2005/8/layout/hierarchy1"/>
    <dgm:cxn modelId="{65E707E0-7F4C-4B37-9639-2F15D12196EB}" type="presParOf" srcId="{6B6A2946-5A7E-4FF4-AF36-E3D5F63CFE3D}" destId="{D7BD317B-C4E6-4902-B91D-E9C9A9EF8739}" srcOrd="1" destOrd="1" presId="urn:microsoft.com/office/officeart/2005/8/layout/hierarchy1"/>
    <dgm:cxn modelId="{D2FC588D-EF76-41F6-9CAA-78DEEAA7CDEA}" type="presParOf" srcId="{D7BD317B-C4E6-4902-B91D-E9C9A9EF8739}" destId="{CB0CF6A7-20E6-46ED-9BCC-DAB7055AECE0}" srcOrd="0" destOrd="1" presId="urn:microsoft.com/office/officeart/2005/8/layout/hierarchy1"/>
    <dgm:cxn modelId="{73CFE468-BD4D-4501-99F9-8000593CA00B}" type="presParOf" srcId="{CB0CF6A7-20E6-46ED-9BCC-DAB7055AECE0}" destId="{F5259C9B-A3FA-48CF-9040-45A521EAA633}" srcOrd="0" destOrd="0" presId="urn:microsoft.com/office/officeart/2005/8/layout/hierarchy1"/>
    <dgm:cxn modelId="{D618603A-6B6D-4178-9C75-935D6C10A45D}" type="presParOf" srcId="{CB0CF6A7-20E6-46ED-9BCC-DAB7055AECE0}" destId="{853C1BD6-B55C-4E31-8087-BF0CECC29114}" srcOrd="1" destOrd="0" presId="urn:microsoft.com/office/officeart/2005/8/layout/hierarchy1"/>
    <dgm:cxn modelId="{2B66D408-0345-4BB3-ADC4-7D27BCBC4AFD}" type="presOf" srcId="{413DC10E-9606-4031-9D12-417781688977}" destId="{853C1BD6-B55C-4E31-8087-BF0CECC29114}" srcOrd="0" destOrd="0" presId="urn:microsoft.com/office/officeart/2005/8/layout/hierarchy1"/>
    <dgm:cxn modelId="{6242F550-2222-4153-BE5F-649A0A804FEE}" type="presParOf" srcId="{D7BD317B-C4E6-4902-B91D-E9C9A9EF8739}" destId="{D55B9A71-3914-40FF-9109-62322A3C9A89}" srcOrd="1" destOrd="1" presId="urn:microsoft.com/office/officeart/2005/8/layout/hierarchy1"/>
    <dgm:cxn modelId="{AB85F1DC-FCDD-44F8-80FB-27D6D3DA88B9}" type="presParOf" srcId="{6B6A2946-5A7E-4FF4-AF36-E3D5F63CFE3D}" destId="{D59171DA-149A-4C9C-A74B-23447966A3B9}" srcOrd="2" destOrd="1" presId="urn:microsoft.com/office/officeart/2005/8/layout/hierarchy1"/>
    <dgm:cxn modelId="{8B8B1D64-82FF-41B4-933C-67D20BB68E1D}" type="presOf" srcId="{BD974C14-C39B-4EE1-B5D9-2FDCB32CDCFE}" destId="{D59171DA-149A-4C9C-A74B-23447966A3B9}" srcOrd="0" destOrd="0" presId="urn:microsoft.com/office/officeart/2005/8/layout/hierarchy1"/>
    <dgm:cxn modelId="{8DE577F9-B8E3-4944-8BB0-8FC8D349B6BE}" type="presParOf" srcId="{6B6A2946-5A7E-4FF4-AF36-E3D5F63CFE3D}" destId="{4BC45A5B-43E4-47E5-81B8-A3ADEED7A3F3}" srcOrd="3" destOrd="1" presId="urn:microsoft.com/office/officeart/2005/8/layout/hierarchy1"/>
    <dgm:cxn modelId="{4751457B-44BF-4741-B924-F3B7FEFE5423}" type="presParOf" srcId="{4BC45A5B-43E4-47E5-81B8-A3ADEED7A3F3}" destId="{7911E21C-7200-416C-8681-19878FF62A5E}" srcOrd="0" destOrd="3" presId="urn:microsoft.com/office/officeart/2005/8/layout/hierarchy1"/>
    <dgm:cxn modelId="{28907FE2-4AA7-4F24-AD97-15A6A6DEF157}" type="presParOf" srcId="{7911E21C-7200-416C-8681-19878FF62A5E}" destId="{1A203F35-9E67-4F17-83C9-09EC9C012210}" srcOrd="0" destOrd="0" presId="urn:microsoft.com/office/officeart/2005/8/layout/hierarchy1"/>
    <dgm:cxn modelId="{07E85A57-6F67-469F-885C-3E9B5425BB6A}" type="presParOf" srcId="{7911E21C-7200-416C-8681-19878FF62A5E}" destId="{533883D4-4C00-47F7-9EF4-FA619DFDCE70}" srcOrd="1" destOrd="0" presId="urn:microsoft.com/office/officeart/2005/8/layout/hierarchy1"/>
    <dgm:cxn modelId="{3D2D5DDF-E1FA-44D6-A4DF-43740C3F9B2E}" type="presOf" srcId="{2CBDA979-8596-4CE7-8BC2-17404A7C0FD8}" destId="{533883D4-4C00-47F7-9EF4-FA619DFDCE70}" srcOrd="0" destOrd="0" presId="urn:microsoft.com/office/officeart/2005/8/layout/hierarchy1"/>
    <dgm:cxn modelId="{A05BA13E-A8DE-4A18-8686-401FA9EE2FB8}" type="presParOf" srcId="{4BC45A5B-43E4-47E5-81B8-A3ADEED7A3F3}" destId="{BB3193DD-346C-4CBB-ACC3-5F6ABE258C28}" srcOrd="1" destOrd="3" presId="urn:microsoft.com/office/officeart/2005/8/layout/hierarchy1"/>
    <dgm:cxn modelId="{77F6F6CA-6DD3-42A8-AD28-D1F5AC9A3808}" type="presParOf" srcId="{7996B813-D5A1-416C-BFD3-D8CB23FE7818}" destId="{558A19F4-A64F-40E5-82A0-E8FA6D0D2F35}" srcOrd="2" destOrd="1" presId="urn:microsoft.com/office/officeart/2005/8/layout/hierarchy1"/>
    <dgm:cxn modelId="{3AB57A6A-2BF6-424F-9753-BA57F6884376}" type="presOf" srcId="{3B533E93-AA45-4AC9-9CB7-4EF287AB96B6}" destId="{558A19F4-A64F-40E5-82A0-E8FA6D0D2F35}" srcOrd="0" destOrd="0" presId="urn:microsoft.com/office/officeart/2005/8/layout/hierarchy1"/>
    <dgm:cxn modelId="{CE6FC979-721A-4CBE-95C7-AD847194A5FF}" type="presParOf" srcId="{7996B813-D5A1-416C-BFD3-D8CB23FE7818}" destId="{0E934F16-8941-405B-8601-29FC10B8D7A0}" srcOrd="3" destOrd="1" presId="urn:microsoft.com/office/officeart/2005/8/layout/hierarchy1"/>
    <dgm:cxn modelId="{D953B80D-102C-40CE-8701-03A1F5187ACC}" type="presParOf" srcId="{0E934F16-8941-405B-8601-29FC10B8D7A0}" destId="{940CC847-5B2B-4831-A167-B9F242FC0F5A}" srcOrd="0" destOrd="3" presId="urn:microsoft.com/office/officeart/2005/8/layout/hierarchy1"/>
    <dgm:cxn modelId="{40DCA61F-F849-4700-9F11-F37319D95995}" type="presParOf" srcId="{940CC847-5B2B-4831-A167-B9F242FC0F5A}" destId="{9BFD9D87-8C19-4DBE-8296-0309769DBFD0}" srcOrd="0" destOrd="0" presId="urn:microsoft.com/office/officeart/2005/8/layout/hierarchy1"/>
    <dgm:cxn modelId="{9D7901E8-5A8E-4678-AC05-09D5AD5433F7}" type="presParOf" srcId="{940CC847-5B2B-4831-A167-B9F242FC0F5A}" destId="{C9EEDAB6-9D89-4307-9A78-74562B5413C5}" srcOrd="1" destOrd="0" presId="urn:microsoft.com/office/officeart/2005/8/layout/hierarchy1"/>
    <dgm:cxn modelId="{4EB5701A-DF7D-4C9A-ACC6-EF45E7C8AE3D}" type="presOf" srcId="{A05D3806-5723-4FF6-989A-CFBBE505DD4B}" destId="{C9EEDAB6-9D89-4307-9A78-74562B5413C5}" srcOrd="0" destOrd="0" presId="urn:microsoft.com/office/officeart/2005/8/layout/hierarchy1"/>
    <dgm:cxn modelId="{EA029A4C-D989-4D10-96A5-E3883ED23D8B}" type="presParOf" srcId="{0E934F16-8941-405B-8601-29FC10B8D7A0}" destId="{2D93EB03-7AEA-4FDD-B804-687235FEF6BB}" srcOrd="1" destOrd="3" presId="urn:microsoft.com/office/officeart/2005/8/layout/hierarchy1"/>
    <dgm:cxn modelId="{BFD8B64E-6DEF-42F9-AE6E-7229073ED9CB}" type="presParOf" srcId="{2D93EB03-7AEA-4FDD-B804-687235FEF6BB}" destId="{5ABD331D-7FFD-4C80-BE2C-0AA1BA2A958B}" srcOrd="0" destOrd="1" presId="urn:microsoft.com/office/officeart/2005/8/layout/hierarchy1"/>
    <dgm:cxn modelId="{9AD00F2A-C665-4659-931A-D1A7F41D25B3}" type="presOf" srcId="{A2B0C03D-874D-48F0-8AEB-6735F9546654}" destId="{5ABD331D-7FFD-4C80-BE2C-0AA1BA2A958B}" srcOrd="0" destOrd="0" presId="urn:microsoft.com/office/officeart/2005/8/layout/hierarchy1"/>
    <dgm:cxn modelId="{7F8BADBC-FF60-4573-B7B6-2CA9E19304C6}" type="presParOf" srcId="{2D93EB03-7AEA-4FDD-B804-687235FEF6BB}" destId="{EC0D7283-9032-48D9-BD18-1D30B2EE7D4A}" srcOrd="1" destOrd="1" presId="urn:microsoft.com/office/officeart/2005/8/layout/hierarchy1"/>
    <dgm:cxn modelId="{FEFCA67B-C6B9-4433-832E-2D888BD6A33D}" type="presParOf" srcId="{EC0D7283-9032-48D9-BD18-1D30B2EE7D4A}" destId="{7530B28D-EB3B-4659-B4B2-FC763E4EE3A9}" srcOrd="0" destOrd="1" presId="urn:microsoft.com/office/officeart/2005/8/layout/hierarchy1"/>
    <dgm:cxn modelId="{D10C5CB2-7DDE-4046-8450-AE5900AB500E}" type="presParOf" srcId="{7530B28D-EB3B-4659-B4B2-FC763E4EE3A9}" destId="{58F375AC-1231-4C6C-93B9-F66D9D654B90}" srcOrd="0" destOrd="0" presId="urn:microsoft.com/office/officeart/2005/8/layout/hierarchy1"/>
    <dgm:cxn modelId="{49E31C81-563B-4C9B-B9D0-15F9DEF8E180}" type="presParOf" srcId="{7530B28D-EB3B-4659-B4B2-FC763E4EE3A9}" destId="{9A027F6F-98EA-4463-AEED-69DDEC77846C}" srcOrd="1" destOrd="0" presId="urn:microsoft.com/office/officeart/2005/8/layout/hierarchy1"/>
    <dgm:cxn modelId="{E0D48353-4BAE-4D5C-B186-6F38E5F56440}" type="presOf" srcId="{3686A200-E478-4562-8B19-FD2DBBD557B6}" destId="{9A027F6F-98EA-4463-AEED-69DDEC77846C}" srcOrd="0" destOrd="0" presId="urn:microsoft.com/office/officeart/2005/8/layout/hierarchy1"/>
    <dgm:cxn modelId="{E57EE5BE-E33E-439F-B28F-1639730FE63E}" type="presParOf" srcId="{EC0D7283-9032-48D9-BD18-1D30B2EE7D4A}" destId="{4ACDD96A-1C81-485F-AC39-AB623D8C028B}" srcOrd="1" destOrd="1" presId="urn:microsoft.com/office/officeart/2005/8/layout/hierarchy1"/>
    <dgm:cxn modelId="{01737487-592D-4F1E-A517-EF6AC14E6D71}" type="presParOf" srcId="{2D93EB03-7AEA-4FDD-B804-687235FEF6BB}" destId="{BD16C359-1106-4436-884C-ADAFBD24E255}" srcOrd="2" destOrd="1" presId="urn:microsoft.com/office/officeart/2005/8/layout/hierarchy1"/>
    <dgm:cxn modelId="{CA39F343-460B-4F31-8176-D07AA069E1CB}" type="presOf" srcId="{EEE406BA-9DAC-4D66-BC8E-C611F189FA08}" destId="{BD16C359-1106-4436-884C-ADAFBD24E255}" srcOrd="0" destOrd="0" presId="urn:microsoft.com/office/officeart/2005/8/layout/hierarchy1"/>
    <dgm:cxn modelId="{5A241E5E-E58D-4816-A0E9-411543C46EB4}" type="presParOf" srcId="{2D93EB03-7AEA-4FDD-B804-687235FEF6BB}" destId="{FD443DA8-93D1-42BE-8C53-7ED92BDD1708}" srcOrd="3" destOrd="1" presId="urn:microsoft.com/office/officeart/2005/8/layout/hierarchy1"/>
    <dgm:cxn modelId="{1A75A416-EEA4-4EFA-890E-1CB64B620000}" type="presParOf" srcId="{FD443DA8-93D1-42BE-8C53-7ED92BDD1708}" destId="{74E2219B-B6AE-4985-BE5B-A3D2CA9D4AEB}" srcOrd="0" destOrd="3" presId="urn:microsoft.com/office/officeart/2005/8/layout/hierarchy1"/>
    <dgm:cxn modelId="{4D39617E-5E5A-4423-8FD8-623A36B4B093}" type="presParOf" srcId="{74E2219B-B6AE-4985-BE5B-A3D2CA9D4AEB}" destId="{8934F956-920B-4EDC-8A82-08F31B023DAA}" srcOrd="0" destOrd="0" presId="urn:microsoft.com/office/officeart/2005/8/layout/hierarchy1"/>
    <dgm:cxn modelId="{50E86661-2084-465A-87DE-2EA4C3BCA816}" type="presParOf" srcId="{74E2219B-B6AE-4985-BE5B-A3D2CA9D4AEB}" destId="{2E01A46A-312F-4A4D-8F1D-BA664D0F505D}" srcOrd="1" destOrd="0" presId="urn:microsoft.com/office/officeart/2005/8/layout/hierarchy1"/>
    <dgm:cxn modelId="{1984F015-B09C-493F-8BD1-23F375D185AA}" type="presOf" srcId="{72254426-4FFA-4AB4-B6B0-D3009F905623}" destId="{2E01A46A-312F-4A4D-8F1D-BA664D0F505D}" srcOrd="0" destOrd="0" presId="urn:microsoft.com/office/officeart/2005/8/layout/hierarchy1"/>
    <dgm:cxn modelId="{D835DE7F-E7C1-4E19-B6F2-D4CE2EB4DDCF}" type="presParOf" srcId="{FD443DA8-93D1-42BE-8C53-7ED92BDD1708}" destId="{4B45E67D-6420-4A21-BEB4-DC0A498F3D60}" srcOrd="1" destOrd="3"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455"/>
        <a:chOff x="0" y="0"/>
        <a:chExt cx="8128000" cy="5418455"/>
      </a:xfrm>
    </dsp:grpSpPr>
    <dsp:sp modelId="{09E7BBA0-5F8D-4D96-A214-A0567596BDAF}">
      <dsp:nvSpPr>
        <dsp:cNvPr id="5" name="Freeform 4"/>
        <dsp:cNvSpPr/>
      </dsp:nvSpPr>
      <dsp:spPr bwMode="white">
        <a:xfrm>
          <a:off x="1083092" y="1297383"/>
          <a:ext cx="1984286" cy="720570"/>
        </a:xfrm>
        <a:custGeom>
          <a:avLst/>
          <a:gdLst/>
          <a:ahLst/>
          <a:cxnLst/>
          <a:pathLst>
            <a:path w="3125" h="1135">
              <a:moveTo>
                <a:pt x="3125" y="0"/>
              </a:moveTo>
              <a:lnTo>
                <a:pt x="3125" y="966"/>
              </a:lnTo>
              <a:lnTo>
                <a:pt x="0" y="966"/>
              </a:lnTo>
              <a:lnTo>
                <a:pt x="0" y="1135"/>
              </a:lnTo>
            </a:path>
          </a:pathLst>
        </a:custGeom>
      </dsp:spPr>
      <dsp:style>
        <a:lnRef idx="2">
          <a:schemeClr val="accent1">
            <a:tint val="90000"/>
          </a:schemeClr>
        </a:lnRef>
        <a:fillRef idx="0">
          <a:schemeClr val="accent1">
            <a:tint val="90000"/>
          </a:schemeClr>
        </a:fillRef>
        <a:effectRef idx="0">
          <a:scrgbClr r="0" g="0" b="0"/>
        </a:effectRef>
        <a:fontRef idx="minor"/>
      </dsp:style>
      <dsp:txXfrm>
        <a:off x="1083092" y="1297383"/>
        <a:ext cx="1984286" cy="720570"/>
      </dsp:txXfrm>
    </dsp:sp>
    <dsp:sp modelId="{7AE2857D-5F88-40E3-94F7-FDA3B28620D7}">
      <dsp:nvSpPr>
        <dsp:cNvPr id="8" name="Freeform 7"/>
        <dsp:cNvSpPr/>
      </dsp:nvSpPr>
      <dsp:spPr bwMode="white">
        <a:xfrm>
          <a:off x="481679" y="3050935"/>
          <a:ext cx="601413" cy="773797"/>
        </a:xfrm>
        <a:custGeom>
          <a:avLst/>
          <a:gdLst/>
          <a:ahLst/>
          <a:cxnLst/>
          <a:pathLst>
            <a:path w="947" h="1219">
              <a:moveTo>
                <a:pt x="947" y="0"/>
              </a:moveTo>
              <a:lnTo>
                <a:pt x="947" y="1050"/>
              </a:lnTo>
              <a:lnTo>
                <a:pt x="0" y="1050"/>
              </a:lnTo>
              <a:lnTo>
                <a:pt x="0" y="1219"/>
              </a:lnTo>
            </a:path>
          </a:pathLst>
        </a:custGeom>
      </dsp:spPr>
      <dsp:style>
        <a:lnRef idx="2">
          <a:schemeClr val="accent1">
            <a:tint val="70000"/>
          </a:schemeClr>
        </a:lnRef>
        <a:fillRef idx="0">
          <a:schemeClr val="accent1">
            <a:tint val="70000"/>
          </a:schemeClr>
        </a:fillRef>
        <a:effectRef idx="0">
          <a:scrgbClr r="0" g="0" b="0"/>
        </a:effectRef>
        <a:fontRef idx="minor"/>
      </dsp:style>
      <dsp:txXfrm>
        <a:off x="481679" y="3050935"/>
        <a:ext cx="601413" cy="773797"/>
      </dsp:txXfrm>
    </dsp:sp>
    <dsp:sp modelId="{D59171DA-149A-4C9C-A74B-23447966A3B9}">
      <dsp:nvSpPr>
        <dsp:cNvPr id="11" name="Freeform 10"/>
        <dsp:cNvSpPr/>
      </dsp:nvSpPr>
      <dsp:spPr bwMode="white">
        <a:xfrm>
          <a:off x="1083092" y="3050935"/>
          <a:ext cx="1181868" cy="756311"/>
        </a:xfrm>
        <a:custGeom>
          <a:avLst/>
          <a:gdLst/>
          <a:ahLst/>
          <a:cxnLst/>
          <a:pathLst>
            <a:path w="1861" h="1191">
              <a:moveTo>
                <a:pt x="0" y="0"/>
              </a:moveTo>
              <a:lnTo>
                <a:pt x="0" y="1022"/>
              </a:lnTo>
              <a:lnTo>
                <a:pt x="1861" y="1022"/>
              </a:lnTo>
              <a:lnTo>
                <a:pt x="1861" y="1191"/>
              </a:lnTo>
            </a:path>
          </a:pathLst>
        </a:custGeom>
      </dsp:spPr>
      <dsp:style>
        <a:lnRef idx="2">
          <a:schemeClr val="accent1">
            <a:tint val="70000"/>
          </a:schemeClr>
        </a:lnRef>
        <a:fillRef idx="0">
          <a:schemeClr val="accent1">
            <a:tint val="70000"/>
          </a:schemeClr>
        </a:fillRef>
        <a:effectRef idx="0">
          <a:scrgbClr r="0" g="0" b="0"/>
        </a:effectRef>
        <a:fontRef idx="minor"/>
      </dsp:style>
      <dsp:txXfrm>
        <a:off x="1083092" y="3050935"/>
        <a:ext cx="1181868" cy="756311"/>
      </dsp:txXfrm>
    </dsp:sp>
    <dsp:sp modelId="{558A19F4-A64F-40E5-82A0-E8FA6D0D2F35}">
      <dsp:nvSpPr>
        <dsp:cNvPr id="14" name="Freeform 13"/>
        <dsp:cNvSpPr/>
      </dsp:nvSpPr>
      <dsp:spPr bwMode="white">
        <a:xfrm>
          <a:off x="3067377" y="1297383"/>
          <a:ext cx="2137584" cy="644773"/>
        </a:xfrm>
        <a:custGeom>
          <a:avLst/>
          <a:gdLst/>
          <a:ahLst/>
          <a:cxnLst/>
          <a:pathLst>
            <a:path w="3366" h="1015">
              <a:moveTo>
                <a:pt x="0" y="0"/>
              </a:moveTo>
              <a:lnTo>
                <a:pt x="0" y="847"/>
              </a:lnTo>
              <a:lnTo>
                <a:pt x="3366" y="847"/>
              </a:lnTo>
              <a:lnTo>
                <a:pt x="3366" y="1015"/>
              </a:lnTo>
            </a:path>
          </a:pathLst>
        </a:custGeom>
      </dsp:spPr>
      <dsp:style>
        <a:lnRef idx="2">
          <a:schemeClr val="accent1">
            <a:tint val="90000"/>
          </a:schemeClr>
        </a:lnRef>
        <a:fillRef idx="0">
          <a:schemeClr val="accent1">
            <a:tint val="90000"/>
          </a:schemeClr>
        </a:fillRef>
        <a:effectRef idx="0">
          <a:scrgbClr r="0" g="0" b="0"/>
        </a:effectRef>
        <a:fontRef idx="minor"/>
      </dsp:style>
      <dsp:txXfrm>
        <a:off x="3067377" y="1297383"/>
        <a:ext cx="2137584" cy="644773"/>
      </dsp:txXfrm>
    </dsp:sp>
    <dsp:sp modelId="{5ABD331D-7FFD-4C80-BE2C-0AA1BA2A958B}">
      <dsp:nvSpPr>
        <dsp:cNvPr id="17" name="Freeform 16"/>
        <dsp:cNvSpPr/>
      </dsp:nvSpPr>
      <dsp:spPr bwMode="white">
        <a:xfrm>
          <a:off x="4473866" y="2865104"/>
          <a:ext cx="731096" cy="725570"/>
        </a:xfrm>
        <a:custGeom>
          <a:avLst/>
          <a:gdLst/>
          <a:ahLst/>
          <a:cxnLst/>
          <a:pathLst>
            <a:path w="1151" h="1143">
              <a:moveTo>
                <a:pt x="1151" y="0"/>
              </a:moveTo>
              <a:lnTo>
                <a:pt x="1151" y="974"/>
              </a:lnTo>
              <a:lnTo>
                <a:pt x="0" y="974"/>
              </a:lnTo>
              <a:lnTo>
                <a:pt x="0" y="1143"/>
              </a:lnTo>
            </a:path>
          </a:pathLst>
        </a:custGeom>
      </dsp:spPr>
      <dsp:style>
        <a:lnRef idx="2">
          <a:schemeClr val="accent1">
            <a:tint val="70000"/>
          </a:schemeClr>
        </a:lnRef>
        <a:fillRef idx="0">
          <a:schemeClr val="accent1">
            <a:tint val="70000"/>
          </a:schemeClr>
        </a:fillRef>
        <a:effectRef idx="0">
          <a:scrgbClr r="0" g="0" b="0"/>
        </a:effectRef>
        <a:fontRef idx="minor"/>
      </dsp:style>
      <dsp:txXfrm>
        <a:off x="4473866" y="2865104"/>
        <a:ext cx="731096" cy="725570"/>
      </dsp:txXfrm>
    </dsp:sp>
    <dsp:sp modelId="{BD16C359-1106-4436-884C-ADAFBD24E255}">
      <dsp:nvSpPr>
        <dsp:cNvPr id="23" name="Freeform 22"/>
        <dsp:cNvSpPr/>
      </dsp:nvSpPr>
      <dsp:spPr bwMode="white">
        <a:xfrm>
          <a:off x="5204961" y="2865104"/>
          <a:ext cx="1601885" cy="725113"/>
        </a:xfrm>
        <a:custGeom>
          <a:avLst/>
          <a:gdLst/>
          <a:ahLst/>
          <a:cxnLst/>
          <a:pathLst>
            <a:path w="2523" h="1142">
              <a:moveTo>
                <a:pt x="0" y="0"/>
              </a:moveTo>
              <a:lnTo>
                <a:pt x="0" y="973"/>
              </a:lnTo>
              <a:lnTo>
                <a:pt x="2523" y="973"/>
              </a:lnTo>
              <a:lnTo>
                <a:pt x="2523" y="1142"/>
              </a:lnTo>
            </a:path>
          </a:pathLst>
        </a:custGeom>
      </dsp:spPr>
      <dsp:style>
        <a:lnRef idx="2">
          <a:schemeClr val="accent1">
            <a:tint val="70000"/>
          </a:schemeClr>
        </a:lnRef>
        <a:fillRef idx="0">
          <a:schemeClr val="accent1">
            <a:tint val="70000"/>
          </a:schemeClr>
        </a:fillRef>
        <a:effectRef idx="0">
          <a:scrgbClr r="0" g="0" b="0"/>
        </a:effectRef>
        <a:fontRef idx="minor"/>
      </dsp:style>
      <dsp:txXfrm>
        <a:off x="5204961" y="2865104"/>
        <a:ext cx="1601885" cy="725113"/>
      </dsp:txXfrm>
    </dsp:sp>
    <dsp:sp modelId="{5CB9CF2E-F8C1-427A-832C-73E3C9485AF5}">
      <dsp:nvSpPr>
        <dsp:cNvPr id="3" name="Rounded Rectangle 2"/>
        <dsp:cNvSpPr/>
      </dsp:nvSpPr>
      <dsp:spPr bwMode="white">
        <a:xfrm>
          <a:off x="2138835" y="208411"/>
          <a:ext cx="1857084" cy="1088972"/>
        </a:xfrm>
        <a:prstGeom prst="roundRect">
          <a:avLst>
            <a:gd name="adj" fmla="val 10000"/>
          </a:avLst>
        </a:prstGeom>
      </dsp:spPr>
      <dsp:style>
        <a:lnRef idx="2">
          <a:schemeClr val="lt1"/>
        </a:lnRef>
        <a:fillRef idx="1">
          <a:schemeClr val="accent1">
            <a:alpha val="80000"/>
            <a:hueOff val="0"/>
            <a:satOff val="0"/>
            <a:lumOff val="0"/>
            <a:alpha val="80000"/>
          </a:schemeClr>
        </a:fillRef>
        <a:effectRef idx="0">
          <a:scrgbClr r="0" g="0" b="0"/>
        </a:effectRef>
        <a:fontRef idx="minor">
          <a:schemeClr val="lt1"/>
        </a:fontRef>
      </dsp:style>
      <dsp:txXfrm>
        <a:off x="2138835" y="208411"/>
        <a:ext cx="1857084" cy="1088972"/>
      </dsp:txXfrm>
    </dsp:sp>
    <dsp:sp modelId="{9EA914DE-A312-4852-926F-356E365C8677}">
      <dsp:nvSpPr>
        <dsp:cNvPr id="4" name="Rounded Rectangle 3"/>
        <dsp:cNvSpPr/>
      </dsp:nvSpPr>
      <dsp:spPr bwMode="white">
        <a:xfrm>
          <a:off x="2424795" y="480073"/>
          <a:ext cx="1857084" cy="1088972"/>
        </a:xfrm>
        <a:prstGeom prst="roundRect">
          <a:avLst>
            <a:gd name="adj" fmla="val 10000"/>
          </a:avLst>
        </a:prstGeom>
      </dsp:spPr>
      <dsp:style>
        <a:lnRef idx="2">
          <a:schemeClr val="accent1">
            <a:shade val="80000"/>
          </a:schemeClr>
        </a:lnRef>
        <a:fillRef idx="1">
          <a:schemeClr val="lt1">
            <a:alpha val="90000"/>
          </a:schemeClr>
        </a:fillRef>
        <a:effectRef idx="0">
          <a:scrgbClr r="0" g="0" b="0"/>
        </a:effectRef>
        <a:fontRef idx="minor"/>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solidFill>
                <a:schemeClr val="dk1"/>
              </a:solidFill>
            </a:rPr>
            <a:t>KONTRAK PENJUALAN CISG</a:t>
          </a:r>
          <a:endParaRPr lang="en-US">
            <a:solidFill>
              <a:schemeClr val="dk1"/>
            </a:solidFill>
          </a:endParaRPr>
        </a:p>
      </dsp:txBody>
      <dsp:txXfrm>
        <a:off x="2424795" y="480073"/>
        <a:ext cx="1857084" cy="1088972"/>
      </dsp:txXfrm>
    </dsp:sp>
    <dsp:sp modelId="{A34195EE-C43D-4F9B-A621-CBE3CC21780D}">
      <dsp:nvSpPr>
        <dsp:cNvPr id="6" name="Rounded Rectangle 5"/>
        <dsp:cNvSpPr/>
      </dsp:nvSpPr>
      <dsp:spPr bwMode="white">
        <a:xfrm>
          <a:off x="129920" y="2017953"/>
          <a:ext cx="1906344" cy="1032982"/>
        </a:xfrm>
        <a:prstGeom prst="roundRect">
          <a:avLst>
            <a:gd name="adj" fmla="val 10000"/>
          </a:avLst>
        </a:prstGeom>
      </dsp:spPr>
      <dsp:style>
        <a:lnRef idx="2">
          <a:schemeClr val="lt1"/>
        </a:lnRef>
        <a:fillRef idx="1">
          <a:schemeClr val="accent1">
            <a:alpha val="70000"/>
            <a:hueOff val="0"/>
            <a:satOff val="0"/>
            <a:lumOff val="0"/>
            <a:alpha val="70196"/>
          </a:schemeClr>
        </a:fillRef>
        <a:effectRef idx="0">
          <a:scrgbClr r="0" g="0" b="0"/>
        </a:effectRef>
        <a:fontRef idx="minor">
          <a:schemeClr val="lt1"/>
        </a:fontRef>
      </dsp:style>
      <dsp:txXfrm>
        <a:off x="129920" y="2017953"/>
        <a:ext cx="1906344" cy="1032982"/>
      </dsp:txXfrm>
    </dsp:sp>
    <dsp:sp modelId="{0EA44707-A464-4EC8-A803-F76ACC6D424E}">
      <dsp:nvSpPr>
        <dsp:cNvPr id="7" name="Rounded Rectangle 6"/>
        <dsp:cNvSpPr/>
      </dsp:nvSpPr>
      <dsp:spPr bwMode="white">
        <a:xfrm>
          <a:off x="415880" y="2289615"/>
          <a:ext cx="1906344" cy="1032982"/>
        </a:xfrm>
        <a:prstGeom prst="roundRect">
          <a:avLst>
            <a:gd name="adj" fmla="val 10000"/>
          </a:avLst>
        </a:prstGeom>
      </dsp:spPr>
      <dsp:style>
        <a:lnRef idx="2">
          <a:schemeClr val="accent1">
            <a:tint val="90000"/>
          </a:schemeClr>
        </a:lnRef>
        <a:fillRef idx="1">
          <a:schemeClr val="lt1">
            <a:alpha val="90000"/>
          </a:schemeClr>
        </a:fillRef>
        <a:effectRef idx="0">
          <a:scrgbClr r="0" g="0" b="0"/>
        </a:effectRef>
        <a:fontRef idx="minor"/>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solidFill>
                <a:schemeClr val="dk1"/>
              </a:solidFill>
            </a:rPr>
            <a:t>Kewajiban Penjual (Pasal 30 CISG)</a:t>
          </a:r>
          <a:endParaRPr lang="en-US">
            <a:solidFill>
              <a:schemeClr val="dk1"/>
            </a:solidFill>
          </a:endParaRPr>
        </a:p>
      </dsp:txBody>
      <dsp:txXfrm>
        <a:off x="415880" y="2289615"/>
        <a:ext cx="1906344" cy="1032982"/>
      </dsp:txXfrm>
    </dsp:sp>
    <dsp:sp modelId="{F5259C9B-A3FA-48CF-9040-45A521EAA633}">
      <dsp:nvSpPr>
        <dsp:cNvPr id="9" name="Rounded Rectangle 8"/>
        <dsp:cNvSpPr/>
      </dsp:nvSpPr>
      <dsp:spPr bwMode="white">
        <a:xfrm>
          <a:off x="-285960" y="3824733"/>
          <a:ext cx="1535277" cy="850844"/>
        </a:xfrm>
        <a:prstGeom prst="roundRect">
          <a:avLst>
            <a:gd name="adj" fmla="val 10000"/>
          </a:avLst>
        </a:prstGeom>
      </dsp:spPr>
      <dsp:style>
        <a:lnRef idx="2">
          <a:schemeClr val="lt1"/>
        </a:lnRef>
        <a:fillRef idx="1">
          <a:schemeClr val="accent1">
            <a:alpha val="50000"/>
            <a:hueOff val="0"/>
            <a:satOff val="0"/>
            <a:lumOff val="0"/>
            <a:alpha val="50196"/>
          </a:schemeClr>
        </a:fillRef>
        <a:effectRef idx="0">
          <a:scrgbClr r="0" g="0" b="0"/>
        </a:effectRef>
        <a:fontRef idx="minor">
          <a:schemeClr val="lt1"/>
        </a:fontRef>
      </dsp:style>
      <dsp:txXfrm>
        <a:off x="-285960" y="3824733"/>
        <a:ext cx="1535277" cy="850844"/>
      </dsp:txXfrm>
    </dsp:sp>
    <dsp:sp modelId="{853C1BD6-B55C-4E31-8087-BF0CECC29114}">
      <dsp:nvSpPr>
        <dsp:cNvPr id="10" name="Rounded Rectangle 9"/>
        <dsp:cNvSpPr/>
      </dsp:nvSpPr>
      <dsp:spPr bwMode="white">
        <a:xfrm>
          <a:off x="0" y="4096394"/>
          <a:ext cx="1535277" cy="850844"/>
        </a:xfrm>
        <a:prstGeom prst="roundRect">
          <a:avLst>
            <a:gd name="adj" fmla="val 10000"/>
          </a:avLst>
        </a:prstGeom>
      </dsp:spPr>
      <dsp:style>
        <a:lnRef idx="2">
          <a:schemeClr val="accent1">
            <a:tint val="70000"/>
          </a:schemeClr>
        </a:lnRef>
        <a:fillRef idx="1">
          <a:schemeClr val="lt1">
            <a:alpha val="90000"/>
          </a:schemeClr>
        </a:fillRef>
        <a:effectRef idx="0">
          <a:scrgbClr r="0" g="0" b="0"/>
        </a:effectRef>
        <a:fontRef idx="minor"/>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solidFill>
                <a:schemeClr val="dk1"/>
              </a:solidFill>
            </a:rPr>
            <a:t>Pelanggaran Kontrak o/ Penjual (Pasal 35 CISG)</a:t>
          </a:r>
          <a:endParaRPr lang="en-US">
            <a:solidFill>
              <a:schemeClr val="dk1"/>
            </a:solidFill>
          </a:endParaRPr>
        </a:p>
      </dsp:txBody>
      <dsp:txXfrm>
        <a:off x="0" y="4096394"/>
        <a:ext cx="1535277" cy="850844"/>
      </dsp:txXfrm>
    </dsp:sp>
    <dsp:sp modelId="{1A203F35-9E67-4F17-83C9-09EC9C012210}">
      <dsp:nvSpPr>
        <dsp:cNvPr id="12" name="Rounded Rectangle 11"/>
        <dsp:cNvSpPr/>
      </dsp:nvSpPr>
      <dsp:spPr bwMode="white">
        <a:xfrm>
          <a:off x="1613856" y="3807246"/>
          <a:ext cx="1302208" cy="933440"/>
        </a:xfrm>
        <a:prstGeom prst="roundRect">
          <a:avLst>
            <a:gd name="adj" fmla="val 10000"/>
          </a:avLst>
        </a:prstGeom>
      </dsp:spPr>
      <dsp:style>
        <a:lnRef idx="2">
          <a:schemeClr val="lt1"/>
        </a:lnRef>
        <a:fillRef idx="1">
          <a:schemeClr val="accent1">
            <a:alpha val="50000"/>
            <a:hueOff val="0"/>
            <a:satOff val="0"/>
            <a:lumOff val="0"/>
            <a:alpha val="50196"/>
          </a:schemeClr>
        </a:fillRef>
        <a:effectRef idx="0">
          <a:scrgbClr r="0" g="0" b="0"/>
        </a:effectRef>
        <a:fontRef idx="minor">
          <a:schemeClr val="lt1"/>
        </a:fontRef>
      </dsp:style>
      <dsp:txXfrm>
        <a:off x="1613856" y="3807246"/>
        <a:ext cx="1302208" cy="933440"/>
      </dsp:txXfrm>
    </dsp:sp>
    <dsp:sp modelId="{533883D4-4C00-47F7-9EF4-FA619DFDCE70}">
      <dsp:nvSpPr>
        <dsp:cNvPr id="13" name="Rounded Rectangle 12"/>
        <dsp:cNvSpPr/>
      </dsp:nvSpPr>
      <dsp:spPr bwMode="white">
        <a:xfrm>
          <a:off x="1899815" y="4078908"/>
          <a:ext cx="1302208" cy="933440"/>
        </a:xfrm>
        <a:prstGeom prst="roundRect">
          <a:avLst>
            <a:gd name="adj" fmla="val 10000"/>
          </a:avLst>
        </a:prstGeom>
      </dsp:spPr>
      <dsp:style>
        <a:lnRef idx="2">
          <a:schemeClr val="accent1">
            <a:tint val="70000"/>
          </a:schemeClr>
        </a:lnRef>
        <a:fillRef idx="1">
          <a:schemeClr val="lt1">
            <a:alpha val="90000"/>
          </a:schemeClr>
        </a:fillRef>
        <a:effectRef idx="0">
          <a:scrgbClr r="0" g="0" b="0"/>
        </a:effectRef>
        <a:fontRef idx="minor"/>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solidFill>
                <a:schemeClr val="dk1"/>
              </a:solidFill>
            </a:rPr>
            <a:t>Pilihan u/ Pembeli (Pasal 45 CISG)</a:t>
          </a:r>
          <a:endParaRPr lang="en-US">
            <a:solidFill>
              <a:schemeClr val="dk1"/>
            </a:solidFill>
          </a:endParaRPr>
        </a:p>
      </dsp:txBody>
      <dsp:txXfrm>
        <a:off x="1899815" y="4078908"/>
        <a:ext cx="1302208" cy="933440"/>
      </dsp:txXfrm>
    </dsp:sp>
    <dsp:sp modelId="{9BFD9D87-8C19-4DBE-8296-0309769DBFD0}">
      <dsp:nvSpPr>
        <dsp:cNvPr id="15" name="Rounded Rectangle 14"/>
        <dsp:cNvSpPr/>
      </dsp:nvSpPr>
      <dsp:spPr bwMode="white">
        <a:xfrm>
          <a:off x="4148471" y="1942156"/>
          <a:ext cx="2112981" cy="922948"/>
        </a:xfrm>
        <a:prstGeom prst="roundRect">
          <a:avLst>
            <a:gd name="adj" fmla="val 10000"/>
          </a:avLst>
        </a:prstGeom>
      </dsp:spPr>
      <dsp:style>
        <a:lnRef idx="2">
          <a:schemeClr val="lt1"/>
        </a:lnRef>
        <a:fillRef idx="1">
          <a:schemeClr val="accent1">
            <a:alpha val="70000"/>
            <a:hueOff val="0"/>
            <a:satOff val="0"/>
            <a:lumOff val="0"/>
            <a:alpha val="70196"/>
          </a:schemeClr>
        </a:fillRef>
        <a:effectRef idx="0">
          <a:scrgbClr r="0" g="0" b="0"/>
        </a:effectRef>
        <a:fontRef idx="minor">
          <a:schemeClr val="lt1"/>
        </a:fontRef>
      </dsp:style>
      <dsp:txXfrm>
        <a:off x="4148471" y="1942156"/>
        <a:ext cx="2112981" cy="922948"/>
      </dsp:txXfrm>
    </dsp:sp>
    <dsp:sp modelId="{C9EEDAB6-9D89-4307-9A78-74562B5413C5}">
      <dsp:nvSpPr>
        <dsp:cNvPr id="16" name="Rounded Rectangle 15"/>
        <dsp:cNvSpPr/>
      </dsp:nvSpPr>
      <dsp:spPr bwMode="white">
        <a:xfrm>
          <a:off x="4434431" y="2213818"/>
          <a:ext cx="2112981" cy="922948"/>
        </a:xfrm>
        <a:prstGeom prst="roundRect">
          <a:avLst>
            <a:gd name="adj" fmla="val 10000"/>
          </a:avLst>
        </a:prstGeom>
      </dsp:spPr>
      <dsp:style>
        <a:lnRef idx="2">
          <a:schemeClr val="accent1">
            <a:tint val="90000"/>
          </a:schemeClr>
        </a:lnRef>
        <a:fillRef idx="1">
          <a:schemeClr val="lt1">
            <a:alpha val="90000"/>
          </a:schemeClr>
        </a:fillRef>
        <a:effectRef idx="0">
          <a:scrgbClr r="0" g="0" b="0"/>
        </a:effectRef>
        <a:fontRef idx="minor"/>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n-US">
              <a:solidFill>
                <a:schemeClr val="dk1"/>
              </a:solidFill>
            </a:rPr>
            <a:t>Kewajiban Pembeli (Pasal 53+60 CISG)</a:t>
          </a:r>
          <a:endParaRPr lang="en-US">
            <a:solidFill>
              <a:schemeClr val="dk1"/>
            </a:solidFill>
          </a:endParaRPr>
        </a:p>
      </dsp:txBody>
      <dsp:txXfrm>
        <a:off x="4434431" y="2213818"/>
        <a:ext cx="2112981" cy="922948"/>
      </dsp:txXfrm>
    </dsp:sp>
    <dsp:sp modelId="{58F375AC-1231-4C6C-93B9-F66D9D654B90}">
      <dsp:nvSpPr>
        <dsp:cNvPr id="18" name="Rounded Rectangle 17"/>
        <dsp:cNvSpPr/>
      </dsp:nvSpPr>
      <dsp:spPr bwMode="white">
        <a:xfrm>
          <a:off x="3702032" y="3590674"/>
          <a:ext cx="1543667" cy="1193842"/>
        </a:xfrm>
        <a:prstGeom prst="roundRect">
          <a:avLst>
            <a:gd name="adj" fmla="val 10000"/>
          </a:avLst>
        </a:prstGeom>
      </dsp:spPr>
      <dsp:style>
        <a:lnRef idx="2">
          <a:schemeClr val="lt1"/>
        </a:lnRef>
        <a:fillRef idx="1">
          <a:schemeClr val="accent1">
            <a:alpha val="50000"/>
            <a:hueOff val="0"/>
            <a:satOff val="0"/>
            <a:lumOff val="0"/>
            <a:alpha val="50196"/>
          </a:schemeClr>
        </a:fillRef>
        <a:effectRef idx="0">
          <a:scrgbClr r="0" g="0" b="0"/>
        </a:effectRef>
        <a:fontRef idx="minor">
          <a:schemeClr val="lt1"/>
        </a:fontRef>
      </dsp:style>
      <dsp:txXfrm>
        <a:off x="3702032" y="3590674"/>
        <a:ext cx="1543667" cy="1193842"/>
      </dsp:txXfrm>
    </dsp:sp>
    <dsp:sp modelId="{9A027F6F-98EA-4463-AEED-69DDEC77846C}">
      <dsp:nvSpPr>
        <dsp:cNvPr id="19" name="Rounded Rectangle 18"/>
        <dsp:cNvSpPr/>
      </dsp:nvSpPr>
      <dsp:spPr bwMode="white">
        <a:xfrm>
          <a:off x="3987992" y="3862336"/>
          <a:ext cx="1543667" cy="1193842"/>
        </a:xfrm>
        <a:prstGeom prst="roundRect">
          <a:avLst>
            <a:gd name="adj" fmla="val 10000"/>
          </a:avLst>
        </a:prstGeom>
      </dsp:spPr>
      <dsp:style>
        <a:lnRef idx="2">
          <a:schemeClr val="accent1">
            <a:tint val="70000"/>
          </a:schemeClr>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buNone/>
          </a:pPr>
          <a:r>
            <a:rPr lang="en-US">
              <a:solidFill>
                <a:schemeClr val="dk1"/>
              </a:solidFill>
            </a:rPr>
            <a:t>Pelanggaran Kontrak o/ Pembeli (....)</a:t>
          </a:r>
          <a:endParaRPr lang="en-US">
            <a:solidFill>
              <a:schemeClr val="dk1"/>
            </a:solidFill>
          </a:endParaRPr>
        </a:p>
      </dsp:txBody>
      <dsp:txXfrm>
        <a:off x="3987992" y="3862336"/>
        <a:ext cx="1543667" cy="1193842"/>
      </dsp:txXfrm>
    </dsp:sp>
    <dsp:sp modelId="{8934F956-920B-4EDC-8A82-08F31B023DAA}">
      <dsp:nvSpPr>
        <dsp:cNvPr id="24" name="Rounded Rectangle 23"/>
        <dsp:cNvSpPr/>
      </dsp:nvSpPr>
      <dsp:spPr bwMode="white">
        <a:xfrm>
          <a:off x="5934281" y="3590217"/>
          <a:ext cx="1745131" cy="1225040"/>
        </a:xfrm>
        <a:prstGeom prst="roundRect">
          <a:avLst>
            <a:gd name="adj" fmla="val 10000"/>
          </a:avLst>
        </a:prstGeom>
      </dsp:spPr>
      <dsp:style>
        <a:lnRef idx="2">
          <a:schemeClr val="lt1"/>
        </a:lnRef>
        <a:fillRef idx="1">
          <a:schemeClr val="accent1">
            <a:alpha val="50000"/>
            <a:hueOff val="0"/>
            <a:satOff val="0"/>
            <a:lumOff val="0"/>
            <a:alpha val="50196"/>
          </a:schemeClr>
        </a:fillRef>
        <a:effectRef idx="0">
          <a:scrgbClr r="0" g="0" b="0"/>
        </a:effectRef>
        <a:fontRef idx="minor">
          <a:schemeClr val="lt1"/>
        </a:fontRef>
      </dsp:style>
      <dsp:txXfrm>
        <a:off x="5934281" y="3590217"/>
        <a:ext cx="1745131" cy="1225040"/>
      </dsp:txXfrm>
    </dsp:sp>
    <dsp:sp modelId="{2E01A46A-312F-4A4D-8F1D-BA664D0F505D}">
      <dsp:nvSpPr>
        <dsp:cNvPr id="25" name="Rounded Rectangle 24"/>
        <dsp:cNvSpPr/>
      </dsp:nvSpPr>
      <dsp:spPr bwMode="white">
        <a:xfrm>
          <a:off x="6220241" y="3861878"/>
          <a:ext cx="1745131" cy="1225040"/>
        </a:xfrm>
        <a:prstGeom prst="roundRect">
          <a:avLst>
            <a:gd name="adj" fmla="val 10000"/>
          </a:avLst>
        </a:prstGeom>
      </dsp:spPr>
      <dsp:style>
        <a:lnRef idx="2">
          <a:schemeClr val="accent1">
            <a:tint val="70000"/>
          </a:schemeClr>
        </a:lnRef>
        <a:fillRef idx="1">
          <a:schemeClr val="lt1">
            <a:alpha val="90000"/>
          </a:schemeClr>
        </a:fillRef>
        <a:effectRef idx="0">
          <a:scrgbClr r="0" g="0" b="0"/>
        </a:effectRef>
        <a:fontRef idx="minor"/>
      </dsp:style>
      <dsp:txBody>
        <a:bodyPr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buNone/>
          </a:pPr>
          <a:r>
            <a:rPr lang="en-US">
              <a:solidFill>
                <a:schemeClr val="dk1"/>
              </a:solidFill>
            </a:rPr>
            <a:t>Pilihan u/ Penjual (Pasal 61 CISG)</a:t>
          </a:r>
          <a:endParaRPr lang="en-US">
            <a:solidFill>
              <a:schemeClr val="dk1"/>
            </a:solidFill>
          </a:endParaRPr>
        </a:p>
      </dsp:txBody>
      <dsp:txXfrm>
        <a:off x="6220241" y="3861878"/>
        <a:ext cx="1745131" cy="1225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795" y="187960"/>
            <a:ext cx="7647940" cy="645795"/>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HKB24230: -HUKUM TRANSAKSI BISNIS</a:t>
            </a:r>
            <a:r>
              <a:rPr kumimoji="0" lang="en-US" altLang="en-US"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INTERNASIONAL</a:t>
            </a:r>
            <a:r>
              <a:rPr kumimoji="0" lang="id-ID"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id-ID"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kumimoji="0" lang="en-US" altLang="id-ID"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 Standar Umum Pelaksanaan </a:t>
            </a:r>
            <a:r>
              <a:rPr lang="en-US" altLang="en-US" sz="1200" dirty="0">
                <a:solidFill>
                  <a:schemeClr val="tx1"/>
                </a:solidFill>
                <a:effectLst/>
                <a:latin typeface="Arial" panose="020B0604020202020204" pitchFamily="34" charset="0"/>
                <a:cs typeface="Arial" panose="020B0604020202020204" pitchFamily="34" charset="0"/>
                <a:sym typeface="+mn-ea"/>
              </a:rPr>
              <a:t>Kontrak-</a:t>
            </a:r>
            <a:endParaRPr kumimoji="0" lang="en-US" altLang="en-US" sz="12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ext Box 1"/>
          <p:cNvSpPr txBox="1"/>
          <p:nvPr/>
        </p:nvSpPr>
        <p:spPr>
          <a:xfrm>
            <a:off x="467995" y="260985"/>
            <a:ext cx="6347460" cy="665480"/>
          </a:xfrm>
          <a:prstGeom prst="rect">
            <a:avLst/>
          </a:prstGeom>
          <a:noFill/>
        </p:spPr>
        <p:txBody>
          <a:bodyPr wrap="square" rtlCol="0" anchor="t">
            <a:noAutofit/>
          </a:bodyPr>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en-US"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HKB24230: -HUKUM TRANSAKSI BISNIS INTERNASIONAL</a:t>
            </a:r>
            <a:r>
              <a:rPr lang="id-ID"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a:t>
            </a:r>
            <a:endPar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id-ID"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                  </a:t>
            </a:r>
            <a:r>
              <a:rPr lang="en-US" altLang="id-ID" sz="1200" dirty="0">
                <a:effectLst/>
                <a:latin typeface="Arial" panose="020B0604020202020204" pitchFamily="34" charset="0"/>
                <a:ea typeface="Calibri" panose="020F0502020204030204" pitchFamily="34" charset="0"/>
                <a:cs typeface="Arial" panose="020B0604020202020204" pitchFamily="34" charset="0"/>
                <a:sym typeface="+mn-ea"/>
              </a:rPr>
              <a:t>- Standar Umum Pelaksanaan</a:t>
            </a:r>
            <a:r>
              <a:rPr lang="en-US" altLang="en-US" sz="1200" dirty="0">
                <a:effectLst/>
                <a:latin typeface="Arial" panose="020B0604020202020204" pitchFamily="34" charset="0"/>
                <a:cs typeface="Arial" panose="020B0604020202020204" pitchFamily="34" charset="0"/>
                <a:sym typeface="+mn-ea"/>
              </a:rPr>
              <a:t> Kontrak-</a:t>
            </a:r>
            <a:endParaRPr lang="en-US" altLang="id-ID" sz="1200" dirty="0">
              <a:ln>
                <a:noFill/>
              </a:ln>
              <a:effectLst/>
              <a:latin typeface="Arial" panose="020B0604020202020204" pitchFamily="34" charset="0"/>
              <a:ea typeface="Calibri" panose="020F0502020204030204" pitchFamily="34" charset="0"/>
              <a:cs typeface="Times New Roman" panose="02020603050405020304" pitchFamily="18" charset="0"/>
              <a:sym typeface="+mn-ea"/>
            </a:endParaRPr>
          </a:p>
        </p:txBody>
      </p:sp>
      <p:sp>
        <p:nvSpPr>
          <p:cNvPr id="4" name="Text Box 3"/>
          <p:cNvSpPr txBox="1"/>
          <p:nvPr userDrawn="1"/>
        </p:nvSpPr>
        <p:spPr>
          <a:xfrm>
            <a:off x="4217035" y="194119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07950" y="1557015"/>
            <a:ext cx="9144000" cy="1876425"/>
          </a:xfrm>
          <a:prstGeom prst="rect">
            <a:avLst/>
          </a:prstGeom>
          <a:noFill/>
        </p:spPr>
        <p:txBody>
          <a:bodyPr wrap="square" lIns="91440" tIns="45720" rIns="91440" bIns="45720">
            <a:spAutoFit/>
          </a:bodyPr>
          <a:lstStyle/>
          <a:p>
            <a:pPr algn="ctr">
              <a:lnSpc>
                <a:spcPct val="100000"/>
              </a:lnSpc>
            </a:pPr>
            <a:r>
              <a:rPr lang="en-US" altLang="en-US" sz="40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Cambria" panose="02040503050406030204" pitchFamily="18" charset="0"/>
              </a:rPr>
              <a:t>Standar Umum Pelaksanan </a:t>
            </a:r>
            <a:endParaRPr lang="en-US" altLang="en-US" sz="40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Cambria" panose="02040503050406030204" pitchFamily="18" charset="0"/>
            </a:endParaRPr>
          </a:p>
          <a:p>
            <a:pPr algn="ctr">
              <a:lnSpc>
                <a:spcPct val="100000"/>
              </a:lnSpc>
            </a:pPr>
            <a:r>
              <a:rPr lang="en-US" altLang="en-US" sz="40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Cambria" panose="02040503050406030204" pitchFamily="18" charset="0"/>
              </a:rPr>
              <a:t>Sebuah Kontrak</a:t>
            </a:r>
            <a:endParaRPr lang="en-US" altLang="en-US"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endParaRPr>
          </a:p>
          <a:p>
            <a:pPr algn="ctr"/>
            <a:r>
              <a:rPr 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PERTEMUAN </a:t>
            </a:r>
            <a:r>
              <a:rPr lang="en-US" alt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KE 7</a:t>
            </a:r>
            <a:endParaRPr lang="en-US" alt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4581128"/>
            <a:ext cx="9144000" cy="645160"/>
          </a:xfrm>
          <a:prstGeom prst="rect">
            <a:avLst/>
          </a:prstGeom>
          <a:noFill/>
        </p:spPr>
        <p:txBody>
          <a:bodyPr wrap="square" lIns="91440" tIns="45720" rIns="91440" bIns="45720">
            <a:spAutoFit/>
          </a:bodyPr>
          <a:lstStyle/>
          <a:p>
            <a:pPr algn="ctr"/>
            <a:r>
              <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15" y="5157470"/>
            <a:ext cx="1795780" cy="1197610"/>
          </a:xfrm>
          <a:prstGeom prst="rect">
            <a:avLst/>
          </a:prstGeom>
        </p:spPr>
      </p:pic>
      <p:sp>
        <p:nvSpPr>
          <p:cNvPr id="3" name="Text Box 2"/>
          <p:cNvSpPr txBox="1"/>
          <p:nvPr/>
        </p:nvSpPr>
        <p:spPr>
          <a:xfrm>
            <a:off x="1712595" y="28257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324485" y="835660"/>
            <a:ext cx="7886700" cy="52908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en-US" sz="2400" dirty="0">
                <a:solidFill>
                  <a:schemeClr val="tx1"/>
                </a:solidFill>
                <a:latin typeface="Bookman Old Style" panose="02050604050505020204" charset="0"/>
                <a:cs typeface="Bookman Old Style" panose="02050604050505020204" charset="0"/>
              </a:rPr>
              <a:t>CISG mengatur tentang pelaksanaan umum sebuah kontrak berdasarkan perspektif pembeli dan penjual. Para pihak masing-masing menjalankan berdasarkan hak dan kewajiban.</a:t>
            </a:r>
            <a:endParaRPr lang="en-US" altLang="en-US" sz="2400" dirty="0">
              <a:solidFill>
                <a:schemeClr val="tx1"/>
              </a:solidFill>
              <a:latin typeface="Bookman Old Style" panose="02050604050505020204" charset="0"/>
              <a:cs typeface="Bookman Old Style" panose="02050604050505020204" charset="0"/>
            </a:endParaRPr>
          </a:p>
          <a:p>
            <a:pPr algn="just"/>
            <a:endParaRPr lang="en-US" altLang="en-US" sz="2400" dirty="0">
              <a:solidFill>
                <a:schemeClr val="tx1"/>
              </a:solidFill>
              <a:latin typeface="Bookman Old Style" panose="02050604050505020204" charset="0"/>
              <a:cs typeface="Bookman Old Style" panose="02050604050505020204" charset="0"/>
            </a:endParaRPr>
          </a:p>
          <a:p>
            <a:pPr algn="just"/>
            <a:r>
              <a:rPr lang="en-US" altLang="en-US" sz="2400" b="1"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Tanggung Jawab Pembeli</a:t>
            </a:r>
            <a:endParaRPr lang="en-US" altLang="en-US" sz="2400" b="1"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r>
              <a:rPr lang="en-US" altLang="en-US" sz="2400" dirty="0">
                <a:solidFill>
                  <a:schemeClr val="tx1"/>
                </a:solidFill>
                <a:effectLst/>
                <a:latin typeface="Bookman Old Style" panose="02050604050505020204" charset="0"/>
                <a:cs typeface="Bookman Old Style" panose="02050604050505020204" charset="0"/>
              </a:rPr>
              <a:t>Kewajiban pembeli diatur dalam Pasal 53-60 CISG. Berdasarka Pasal 53 CISG pembeli bertanggung jawab untuk membayar harga komoditi yang menjadi objek perjanjian dan menerima barang yang telah dikirim oleh penjual sesuai dengan cara dan waktu yang telah diperjanjikan.</a:t>
            </a:r>
            <a:endParaRPr lang="en-US" altLang="en-US" sz="2400" b="1" dirty="0">
              <a:solidFill>
                <a:schemeClr val="tx1"/>
              </a:solidFill>
              <a:effectLst/>
              <a:latin typeface="Bookman Old Style" panose="02050604050505020204" charset="0"/>
              <a:cs typeface="Bookman Old Style" panose="02050604050505020204" charset="0"/>
            </a:endParaRPr>
          </a:p>
        </p:txBody>
      </p:sp>
      <p:sp>
        <p:nvSpPr>
          <p:cNvPr id="8" name="Text Box 7"/>
          <p:cNvSpPr txBox="1"/>
          <p:nvPr/>
        </p:nvSpPr>
        <p:spPr>
          <a:xfrm>
            <a:off x="4102100" y="29781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457200" y="751840"/>
            <a:ext cx="8229600" cy="5374640"/>
          </a:xfrm>
          <a:prstGeom prst="rect">
            <a:avLst/>
          </a:prstGeom>
        </p:spPr>
        <p:txBody>
          <a:bodyPr vert="horz" lIns="91440" tIns="45720" rIns="91440" bIns="45720" rtlCol="0">
            <a:normAutofit lnSpcReduction="20000"/>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Wingdings" panose="05000000000000000000" charset="0"/>
            </a:pPr>
            <a:r>
              <a:rPr lang="en-US" altLang="en-US" sz="3200" dirty="0">
                <a:solidFill>
                  <a:schemeClr val="tx1"/>
                </a:solidFill>
                <a:effectLst/>
                <a:latin typeface="Bookman Old Style" panose="02050604050505020204" charset="0"/>
                <a:cs typeface="Bookman Old Style" panose="02050604050505020204" charset="0"/>
              </a:rPr>
              <a:t>Kewajiban utama pembeli dalam melakukan pembayaran dilakukan dengan mempertimbangkan 3 hal:</a:t>
            </a:r>
            <a:endParaRPr lang="en-US" altLang="en-US" sz="3200" dirty="0">
              <a:solidFill>
                <a:schemeClr val="tx1"/>
              </a:solidFill>
              <a:effectLst/>
              <a:latin typeface="Bookman Old Style" panose="02050604050505020204" charset="0"/>
              <a:cs typeface="Bookman Old Style" panose="02050604050505020204" charset="0"/>
            </a:endParaRPr>
          </a:p>
          <a:p>
            <a:pPr marL="457200" indent="-457200" algn="just">
              <a:buFont typeface="Wingdings" panose="05000000000000000000" charset="0"/>
              <a:buChar char="ü"/>
            </a:pPr>
            <a:r>
              <a:rPr lang="en-US" altLang="en-US" sz="3200" dirty="0">
                <a:solidFill>
                  <a:schemeClr val="tx1"/>
                </a:solidFill>
                <a:effectLst/>
                <a:latin typeface="Bookman Old Style" panose="02050604050505020204" charset="0"/>
                <a:cs typeface="Bookman Old Style" panose="02050604050505020204" charset="0"/>
              </a:rPr>
              <a:t>Penentuan Harga (The Determination of Price) Pasal 55 CISG</a:t>
            </a:r>
            <a:endParaRPr lang="en-US" altLang="en-US" sz="3200" dirty="0">
              <a:solidFill>
                <a:schemeClr val="tx1"/>
              </a:solidFill>
              <a:effectLst/>
              <a:latin typeface="Bookman Old Style" panose="02050604050505020204" charset="0"/>
              <a:cs typeface="Bookman Old Style" panose="02050604050505020204" charset="0"/>
            </a:endParaRPr>
          </a:p>
          <a:p>
            <a:pPr marL="457200" indent="-457200" algn="just">
              <a:buFont typeface="Wingdings" panose="05000000000000000000" charset="0"/>
              <a:buChar char="ü"/>
            </a:pPr>
            <a:r>
              <a:rPr lang="en-US" altLang="en-US" sz="3200" dirty="0">
                <a:solidFill>
                  <a:schemeClr val="tx1"/>
                </a:solidFill>
                <a:effectLst/>
                <a:latin typeface="Bookman Old Style" panose="02050604050505020204" charset="0"/>
                <a:cs typeface="Bookman Old Style" panose="02050604050505020204" charset="0"/>
              </a:rPr>
              <a:t>Tempat Pembayaran (The Place of Payment) Pasal 57 CISG</a:t>
            </a:r>
            <a:endParaRPr lang="en-US" altLang="en-US" sz="3200" dirty="0">
              <a:solidFill>
                <a:schemeClr val="tx1"/>
              </a:solidFill>
              <a:effectLst/>
              <a:latin typeface="Bookman Old Style" panose="02050604050505020204" charset="0"/>
              <a:cs typeface="Bookman Old Style" panose="02050604050505020204" charset="0"/>
            </a:endParaRPr>
          </a:p>
          <a:p>
            <a:pPr marL="457200" indent="-457200" algn="just">
              <a:buFont typeface="Wingdings" panose="05000000000000000000" charset="0"/>
              <a:buChar char="ü"/>
            </a:pPr>
            <a:r>
              <a:rPr lang="en-US" altLang="en-US" sz="3200" dirty="0">
                <a:solidFill>
                  <a:schemeClr val="tx1"/>
                </a:solidFill>
                <a:effectLst/>
                <a:latin typeface="Bookman Old Style" panose="02050604050505020204" charset="0"/>
                <a:cs typeface="Bookman Old Style" panose="02050604050505020204" charset="0"/>
              </a:rPr>
              <a:t>Waktu Pembayaran (The Moment of Payment) Pasal 58 CISG.</a:t>
            </a:r>
            <a:endParaRPr lang="en-US" altLang="en-US" sz="3200" dirty="0">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8120" y="795655"/>
            <a:ext cx="8669020" cy="52400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en-US" sz="2300" b="1" dirty="0">
                <a:ln w="15875"/>
                <a:gradFill>
                  <a:gsLst>
                    <a:gs pos="0">
                      <a:schemeClr val="accent1"/>
                    </a:gs>
                    <a:gs pos="100000">
                      <a:schemeClr val="accent6"/>
                    </a:gs>
                  </a:gsLst>
                  <a:lin ang="2700000" scaled="0"/>
                </a:gradFill>
                <a:effectLst/>
                <a:latin typeface="Bookman Old Style" panose="02050604050505020204" charset="0"/>
                <a:ea typeface="Cambria" panose="02040503050406030204" pitchFamily="18" charset="0"/>
                <a:cs typeface="Bookman Old Style" panose="02050604050505020204" charset="0"/>
              </a:rPr>
              <a:t>Tanggung Jawab Penjual</a:t>
            </a:r>
            <a:endParaRPr lang="en-US" altLang="en-US" sz="2300" b="1" dirty="0">
              <a:ln w="15875"/>
              <a:gradFill>
                <a:gsLst>
                  <a:gs pos="0">
                    <a:schemeClr val="accent1"/>
                  </a:gs>
                  <a:gs pos="100000">
                    <a:schemeClr val="accent6"/>
                  </a:gs>
                </a:gsLst>
                <a:lin ang="2700000" scaled="0"/>
              </a:gradFill>
              <a:effectLst/>
              <a:latin typeface="Bookman Old Style" panose="02050604050505020204" charset="0"/>
              <a:ea typeface="Cambria" panose="02040503050406030204" pitchFamily="18" charset="0"/>
              <a:cs typeface="Bookman Old Style" panose="02050604050505020204" charset="0"/>
            </a:endParaRPr>
          </a:p>
          <a:p>
            <a:pPr algn="just">
              <a:buFont typeface="Arial" panose="020B0604020202020204" pitchFamily="34" charset="0"/>
            </a:pPr>
            <a:endParaRPr lang="en-US" altLang="en-US" sz="2300" b="1" dirty="0">
              <a:ln w="15875"/>
              <a:gradFill>
                <a:gsLst>
                  <a:gs pos="0">
                    <a:schemeClr val="accent1"/>
                  </a:gs>
                  <a:gs pos="100000">
                    <a:schemeClr val="accent6"/>
                  </a:gs>
                </a:gsLst>
                <a:lin ang="2700000" scaled="0"/>
              </a:gradFill>
              <a:effectLst/>
              <a:latin typeface="Bookman Old Style" panose="02050604050505020204" charset="0"/>
              <a:ea typeface="Cambria" panose="02040503050406030204" pitchFamily="18" charset="0"/>
              <a:cs typeface="Bookman Old Style" panose="02050604050505020204" charset="0"/>
            </a:endParaRPr>
          </a:p>
          <a:p>
            <a:pPr algn="just">
              <a:buFont typeface="Arial" panose="020B0604020202020204" pitchFamily="34" charset="0"/>
            </a:pPr>
            <a:r>
              <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rPr>
              <a:t>Berdasarkan Pasal 30 CISG, kewajiban utama penjual :</a:t>
            </a:r>
            <a:endPar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endParaRPr>
          </a:p>
          <a:p>
            <a:pPr marL="342900" indent="-342900" algn="just">
              <a:buFont typeface="Wingdings" panose="05000000000000000000" charset="0"/>
              <a:buChar char="Ø"/>
            </a:pPr>
            <a:r>
              <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rPr>
              <a:t>Mengirimkan Barang</a:t>
            </a:r>
            <a:endPar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endParaRPr>
          </a:p>
          <a:p>
            <a:pPr marL="342900" indent="-342900" algn="just">
              <a:buFont typeface="Wingdings" panose="05000000000000000000" charset="0"/>
              <a:buChar char="Ø"/>
            </a:pPr>
            <a:r>
              <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rPr>
              <a:t>Menyerahkan Dokumen</a:t>
            </a:r>
            <a:endPar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endParaRPr>
          </a:p>
          <a:p>
            <a:pPr marL="342900" indent="-342900" algn="just">
              <a:buFont typeface="Wingdings" panose="05000000000000000000" charset="0"/>
              <a:buChar char="Ø"/>
            </a:pPr>
            <a:r>
              <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rPr>
              <a:t>Memperalihkan Kepemilikan Barang ke Tangan Pembeli Seperti yang sudah di setujui dalam kontrak.</a:t>
            </a:r>
            <a:endPar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endParaRPr>
          </a:p>
          <a:p>
            <a:pPr algn="just">
              <a:buFont typeface="Wingdings" panose="05000000000000000000" charset="0"/>
            </a:pPr>
            <a:endPar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endParaRPr>
          </a:p>
          <a:p>
            <a:pPr algn="just">
              <a:buFont typeface="Wingdings" panose="05000000000000000000" charset="0"/>
            </a:pPr>
            <a:r>
              <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rPr>
              <a:t>Pengiriman barang kepada pembeli harus sesuai dengan jumlah, kualitas dan deskripsi barang yang telah di sepakati dalam sebuah kontrak. Dan hak pembeli untuk memeriksa kondisi barang yang dikirimkan. (Pasal 39 CISG)</a:t>
            </a:r>
            <a:endParaRPr lang="en-US" altLang="en-US" sz="2300" dirty="0">
              <a:solidFill>
                <a:schemeClr val="tx1"/>
              </a:solidFill>
              <a:effectLst/>
              <a:latin typeface="Bookman Old Style" panose="02050604050505020204" charset="0"/>
              <a:ea typeface="Cambria" panose="02040503050406030204" pitchFamily="18" charset="0"/>
              <a:cs typeface="Bookman Old Style" panose="02050604050505020204" charset="0"/>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70510" y="698500"/>
            <a:ext cx="8542020" cy="534797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Wingdings" panose="05000000000000000000" charset="0"/>
            </a:pPr>
            <a:r>
              <a:rPr lang="en-US" altLang="en-US" sz="2400" b="1" dirty="0">
                <a:ln w="15875"/>
                <a:gradFill>
                  <a:gsLst>
                    <a:gs pos="0">
                      <a:schemeClr val="accent1"/>
                    </a:gs>
                    <a:gs pos="100000">
                      <a:schemeClr val="accent6"/>
                    </a:gs>
                  </a:gsLst>
                  <a:lin ang="2700000" scaled="0"/>
                </a:gra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Tujuan Pembelian Barang dalam Perdagangan Internasional</a:t>
            </a:r>
            <a:endParaRPr lang="en-US" altLang="en-US" sz="2400" b="1" dirty="0">
              <a:ln w="15875"/>
              <a:gradFill>
                <a:gsLst>
                  <a:gs pos="0">
                    <a:schemeClr val="accent1"/>
                  </a:gs>
                  <a:gs pos="100000">
                    <a:schemeClr val="accent6"/>
                  </a:gs>
                </a:gsLst>
                <a:lin ang="2700000" scaled="0"/>
              </a:gra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just">
              <a:buFont typeface="Wingdings" panose="05000000000000000000" charset="0"/>
            </a:pPr>
            <a:endParaRPr lang="en-US" altLang="en-US" sz="2400" b="1" dirty="0">
              <a:ln w="15875"/>
              <a:gradFill>
                <a:gsLst>
                  <a:gs pos="0">
                    <a:schemeClr val="accent1"/>
                  </a:gs>
                  <a:gs pos="100000">
                    <a:schemeClr val="accent6"/>
                  </a:gs>
                </a:gsLst>
                <a:lin ang="2700000" scaled="0"/>
              </a:gra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just">
              <a:buFont typeface="Wingdings" panose="05000000000000000000" charset="0"/>
            </a:pPr>
            <a:r>
              <a:rPr lang="en-US" altLang="en-US" sz="2400" dirty="0">
                <a:solidFill>
                  <a:schemeClr val="tx1"/>
                </a:soli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Barang yang menjadi objek perjanjian perdagangan internasioanl harus sesuai dengan tujuan peruntukan barang tersebut, diantaranya untuk kepentingan produksi, perakitan atau penjualan kembali kepada pihak lain.</a:t>
            </a:r>
            <a:endParaRPr lang="en-US" altLang="en-US" sz="2400" dirty="0">
              <a:solidFill>
                <a:schemeClr val="tx1"/>
              </a:soli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just">
              <a:buFont typeface="Wingdings" panose="05000000000000000000" charset="0"/>
            </a:pPr>
            <a:endParaRPr lang="en-US" altLang="en-US" sz="2400" dirty="0">
              <a:solidFill>
                <a:schemeClr val="tx1"/>
              </a:soli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a:p>
            <a:pPr algn="just">
              <a:buFont typeface="Wingdings" panose="05000000000000000000" charset="0"/>
            </a:pPr>
            <a:r>
              <a:rPr lang="en-US" altLang="en-US" sz="2400" dirty="0">
                <a:solidFill>
                  <a:schemeClr val="tx1"/>
                </a:soli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rPr>
              <a:t>Jelaskan contoh kasus. Perusahaan Schmitz-Werke GmbH &amp; Co, sebuah perusahaan di Jerman (selaku pembeli). Melawan Rocland Industrie, Inc, sebuah perusahaan di Amerika. (selaku penjual).</a:t>
            </a:r>
            <a:endParaRPr lang="en-US" altLang="en-US" sz="2400" dirty="0">
              <a:solidFill>
                <a:schemeClr val="tx1"/>
              </a:solidFill>
              <a:effectLst/>
              <a:latin typeface="Bookman Old Style" panose="02050604050505020204" charset="0"/>
              <a:ea typeface="Cambria" panose="02040503050406030204" pitchFamily="18" charset="0"/>
              <a:cs typeface="Bookman Old Style" panose="02050604050505020204" charset="0"/>
              <a:sym typeface="Wingdings" panose="05000000000000000000" pitchFamily="2" charset="2"/>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32410" y="674370"/>
            <a:ext cx="8745855" cy="562546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id-ID" sz="2500" b="1"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Pelanggaran Kontrak</a:t>
            </a:r>
            <a:endParaRPr lang="en-US" altLang="id-ID" sz="2500" b="1"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id-ID" sz="2500" dirty="0">
                <a:solidFill>
                  <a:schemeClr val="tx1"/>
                </a:solidFill>
                <a:effectLst/>
                <a:latin typeface="Bookman Old Style" panose="02050604050505020204" charset="0"/>
                <a:cs typeface="Bookman Old Style" panose="02050604050505020204" charset="0"/>
              </a:rPr>
              <a:t>Jika salah satu pihak tidak dapat melaksanakan hal yang sudah disepakati, tindakan tersebut sebagai pelanggaran kontrak yang meberikan hak kepada pihak yang dirugikan untuk mengajukan pemulihan kerugian akibat pelanggaran kontrak tersebut.</a:t>
            </a:r>
            <a:endParaRPr lang="en-US" altLang="id-ID" sz="2500" dirty="0">
              <a:solidFill>
                <a:schemeClr val="tx1"/>
              </a:solidFill>
              <a:effectLst/>
              <a:latin typeface="Bookman Old Style" panose="02050604050505020204" charset="0"/>
              <a:cs typeface="Bookman Old Style" panose="0205060405050502020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79862" y="4077426"/>
            <a:ext cx="1512168" cy="2052789"/>
          </a:xfrm>
          <a:prstGeom prst="rect">
            <a:avLst/>
          </a:prstGeom>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25450" y="807085"/>
            <a:ext cx="8239125" cy="5333365"/>
          </a:xfrm>
        </p:spPr>
        <p:txBody>
          <a:bodyPr>
            <a:scene3d>
              <a:camera prst="orthographicFront"/>
              <a:lightRig rig="threePt" dir="t"/>
            </a:scene3d>
          </a:bodyPr>
          <a:p>
            <a:pPr algn="just"/>
            <a:r>
              <a:rPr lang="en-US" sz="2400">
                <a:solidFill>
                  <a:schemeClr val="tx1"/>
                </a:solidFill>
                <a:effectLst/>
                <a:latin typeface="Bookman Old Style" panose="02050604050505020204" charset="0"/>
                <a:cs typeface="Bookman Old Style" panose="02050604050505020204" charset="0"/>
              </a:rPr>
              <a:t>Pelanggaran dalam CISG:</a:t>
            </a:r>
            <a:endParaRPr lang="en-US" sz="240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eriod"/>
            </a:pPr>
            <a:r>
              <a:rPr lang="en-US" sz="2400">
                <a:solidFill>
                  <a:schemeClr val="tx1"/>
                </a:solidFill>
                <a:effectLst/>
                <a:latin typeface="Bookman Old Style" panose="02050604050505020204" charset="0"/>
                <a:cs typeface="Bookman Old Style" panose="02050604050505020204" charset="0"/>
              </a:rPr>
              <a:t>Pelanggaran serius atau fundamental</a:t>
            </a:r>
            <a:endParaRPr lang="en-US" sz="240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eriod"/>
            </a:pPr>
            <a:r>
              <a:rPr lang="en-US" sz="2400">
                <a:solidFill>
                  <a:schemeClr val="tx1"/>
                </a:solidFill>
                <a:effectLst/>
                <a:latin typeface="Bookman Old Style" panose="02050604050505020204" charset="0"/>
                <a:cs typeface="Bookman Old Style" panose="02050604050505020204" charset="0"/>
              </a:rPr>
              <a:t>Pelanggaran Minor (less fundamental)</a:t>
            </a:r>
            <a:endParaRPr lang="en-US" sz="2400">
              <a:solidFill>
                <a:schemeClr val="tx1"/>
              </a:solidFill>
              <a:effectLst/>
              <a:latin typeface="Bookman Old Style" panose="02050604050505020204" charset="0"/>
              <a:cs typeface="Bookman Old Style" panose="02050604050505020204" charset="0"/>
            </a:endParaRPr>
          </a:p>
          <a:p>
            <a:pPr algn="just">
              <a:buFont typeface="+mj-lt"/>
            </a:pPr>
            <a:endParaRPr lang="en-US" sz="2400">
              <a:solidFill>
                <a:schemeClr val="tx1"/>
              </a:solidFill>
              <a:effectLst/>
              <a:latin typeface="Bookman Old Style" panose="02050604050505020204" charset="0"/>
              <a:cs typeface="Bookman Old Style" panose="02050604050505020204" charset="0"/>
            </a:endParaRPr>
          </a:p>
          <a:p>
            <a:pPr algn="just">
              <a:buFont typeface="+mj-lt"/>
            </a:pPr>
            <a:r>
              <a:rPr lang="en-US" sz="2400">
                <a:solidFill>
                  <a:schemeClr val="tx1"/>
                </a:solidFill>
                <a:effectLst/>
                <a:latin typeface="Bookman Old Style" panose="02050604050505020204" charset="0"/>
                <a:cs typeface="Bookman Old Style" panose="02050604050505020204" charset="0"/>
              </a:rPr>
              <a:t>Pasal 25 CISG: Pelanggaran serius menimbulkan kerugian. Dan pihak dirugikan tidak merasakan manfaat dari perjanjian tersebut</a:t>
            </a:r>
            <a:endParaRPr lang="en-US" sz="2400">
              <a:solidFill>
                <a:schemeClr val="tx1"/>
              </a:solidFill>
              <a:effectLst/>
              <a:latin typeface="Bookman Old Style" panose="02050604050505020204" charset="0"/>
              <a:cs typeface="Bookman Old Style" panose="02050604050505020204" charset="0"/>
            </a:endParaRPr>
          </a:p>
          <a:p>
            <a:pPr algn="just">
              <a:buFont typeface="+mj-lt"/>
            </a:pPr>
            <a:endParaRPr lang="en-US" sz="2400">
              <a:solidFill>
                <a:schemeClr val="tx1"/>
              </a:solidFill>
              <a:effectLst/>
              <a:latin typeface="Bookman Old Style" panose="02050604050505020204" charset="0"/>
              <a:cs typeface="Bookman Old Style" panose="02050604050505020204" charset="0"/>
            </a:endParaRPr>
          </a:p>
          <a:p>
            <a:pPr algn="just">
              <a:buFont typeface="+mj-lt"/>
            </a:pPr>
            <a:r>
              <a:rPr lang="en-US" sz="2400">
                <a:solidFill>
                  <a:schemeClr val="tx1"/>
                </a:solidFill>
                <a:effectLst/>
                <a:latin typeface="Bookman Old Style" panose="02050604050505020204" charset="0"/>
                <a:cs typeface="Bookman Old Style" panose="02050604050505020204" charset="0"/>
              </a:rPr>
              <a:t>Pelanggaran Minor: adanya keterlambatan dalam pengiriman barang. Biasanya memberikan waktu tambahan.</a:t>
            </a:r>
            <a:endParaRPr lang="en-US" sz="2400">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909320" y="608965"/>
            <a:ext cx="7994015" cy="5770245"/>
          </a:xfrm>
          <a:prstGeom prst="rect">
            <a:avLst/>
          </a:prstGeom>
        </p:spPr>
        <p:txBody>
          <a:bodyPr vert="horz" lIns="91440" tIns="45720" rIns="91440" bIns="45720" rtlCol="0">
            <a:normAutofit lnSpcReduction="10000"/>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en-US" sz="2400" dirty="0">
                <a:solidFill>
                  <a:schemeClr val="tx1"/>
                </a:solidFill>
                <a:effectLst/>
                <a:latin typeface="Bookman Old Style" panose="02050604050505020204" charset="0"/>
                <a:cs typeface="Bookman Old Style" panose="02050604050505020204" charset="0"/>
              </a:rPr>
              <a:t>CISG menyediakan 6 upaya yang dapat dilakukan oleh Pihak yang dirugikan:</a:t>
            </a:r>
            <a:endParaRPr lang="en-US" altLang="en-US" sz="2400" dirty="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eriod"/>
            </a:pPr>
            <a:r>
              <a:rPr lang="en-US" altLang="en-US" sz="2400" dirty="0">
                <a:solidFill>
                  <a:schemeClr val="tx1"/>
                </a:solidFill>
                <a:effectLst/>
                <a:latin typeface="Bookman Old Style" panose="02050604050505020204" charset="0"/>
                <a:cs typeface="Bookman Old Style" panose="02050604050505020204" charset="0"/>
              </a:rPr>
              <a:t>Menghindari atau membatalkan pelaksanaan kontrak</a:t>
            </a:r>
            <a:endParaRPr lang="en-US" altLang="en-US" sz="2400" dirty="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eriod"/>
            </a:pPr>
            <a:r>
              <a:rPr lang="en-US" altLang="en-US" sz="2400" dirty="0">
                <a:solidFill>
                  <a:schemeClr val="tx1"/>
                </a:solidFill>
                <a:effectLst/>
                <a:latin typeface="Bookman Old Style" panose="02050604050505020204" charset="0"/>
                <a:cs typeface="Bookman Old Style" panose="02050604050505020204" charset="0"/>
              </a:rPr>
              <a:t>Hak untuk mendapatkan pemulihan keadaan</a:t>
            </a:r>
            <a:endParaRPr lang="en-US" altLang="en-US" sz="2400" dirty="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eriod"/>
            </a:pPr>
            <a:r>
              <a:rPr lang="en-US" altLang="en-US" sz="2400" dirty="0">
                <a:solidFill>
                  <a:schemeClr val="tx1"/>
                </a:solidFill>
                <a:effectLst/>
                <a:latin typeface="Bookman Old Style" panose="02050604050505020204" charset="0"/>
                <a:cs typeface="Bookman Old Style" panose="02050604050505020204" charset="0"/>
              </a:rPr>
              <a:t>Memberikan tambahan waktu atau perpanjangan waktu untuk pelaksanaan kontrak (addendum)</a:t>
            </a:r>
            <a:endParaRPr lang="en-US" altLang="en-US" sz="2400" dirty="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eriod"/>
            </a:pPr>
            <a:r>
              <a:rPr lang="en-US" altLang="en-US" sz="2400" dirty="0">
                <a:solidFill>
                  <a:schemeClr val="tx1"/>
                </a:solidFill>
                <a:effectLst/>
                <a:latin typeface="Bookman Old Style" panose="02050604050505020204" charset="0"/>
                <a:cs typeface="Bookman Old Style" panose="02050604050505020204" charset="0"/>
              </a:rPr>
              <a:t>Pengurangan Harga</a:t>
            </a:r>
            <a:endParaRPr lang="en-US" altLang="en-US" sz="2400" dirty="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eriod"/>
            </a:pPr>
            <a:r>
              <a:rPr lang="en-US" altLang="en-US" sz="2400" dirty="0">
                <a:solidFill>
                  <a:schemeClr val="tx1"/>
                </a:solidFill>
                <a:effectLst/>
                <a:latin typeface="Bookman Old Style" panose="02050604050505020204" charset="0"/>
                <a:cs typeface="Bookman Old Style" panose="02050604050505020204" charset="0"/>
              </a:rPr>
              <a:t>Ganti Rugi</a:t>
            </a:r>
            <a:endParaRPr lang="en-US" altLang="en-US" sz="2400" dirty="0">
              <a:solidFill>
                <a:schemeClr val="tx1"/>
              </a:solidFill>
              <a:effectLst/>
              <a:latin typeface="Bookman Old Style" panose="02050604050505020204" charset="0"/>
              <a:cs typeface="Bookman Old Style" panose="02050604050505020204" charset="0"/>
            </a:endParaRPr>
          </a:p>
          <a:p>
            <a:pPr marL="457200" indent="-457200" algn="just">
              <a:buFont typeface="+mj-lt"/>
              <a:buAutoNum type="arabicPeriod"/>
            </a:pPr>
            <a:r>
              <a:rPr lang="en-US" altLang="en-US" sz="2400" dirty="0">
                <a:solidFill>
                  <a:schemeClr val="tx1"/>
                </a:solidFill>
                <a:effectLst/>
                <a:latin typeface="Bookman Old Style" panose="02050604050505020204" charset="0"/>
                <a:cs typeface="Bookman Old Style" panose="02050604050505020204" charset="0"/>
              </a:rPr>
              <a:t>Pelaksanaan Kontrak yang khusus</a:t>
            </a:r>
            <a:endParaRPr lang="en-US" altLang="en-US" sz="2400" dirty="0">
              <a:solidFill>
                <a:schemeClr val="tx1"/>
              </a:solidFill>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013325"/>
            <a:ext cx="1099185" cy="1607185"/>
          </a:xfrm>
          <a:prstGeom prst="rect">
            <a:avLst/>
          </a:prstGeom>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Diagram 2"/>
          <p:cNvGraphicFramePr/>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2567</Words>
  <Application>WPS Presentation</Application>
  <PresentationFormat>On-screen Show (4:3)</PresentationFormat>
  <Paragraphs>56</Paragraphs>
  <Slides>10</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SimSun</vt:lpstr>
      <vt:lpstr>Wingdings</vt:lpstr>
      <vt:lpstr>Calibri</vt:lpstr>
      <vt:lpstr>Times New Roman</vt:lpstr>
      <vt:lpstr>Cambria</vt:lpstr>
      <vt:lpstr>Bookman Old Style</vt:lpstr>
      <vt:lpstr>Wingdings</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ines septia</cp:lastModifiedBy>
  <cp:revision>574</cp:revision>
  <cp:lastPrinted>2017-08-29T02:54:00Z</cp:lastPrinted>
  <dcterms:created xsi:type="dcterms:W3CDTF">2010-04-18T12:06:00Z</dcterms:created>
  <dcterms:modified xsi:type="dcterms:W3CDTF">2025-11-04T15:31:16Z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1033-12.2.0.23131</vt:lpwstr>
  </property>
</Properties>
</file>