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3" r:id="rId4"/>
    <p:sldMasterId id="2147483731" r:id="rId5"/>
  </p:sldMasterIdLst>
  <p:notesMasterIdLst>
    <p:notesMasterId r:id="rId20"/>
  </p:notesMasterIdLst>
  <p:handoutMasterIdLst>
    <p:handoutMasterId r:id="rId21"/>
  </p:handoutMasterIdLst>
  <p:sldIdLst>
    <p:sldId id="256" r:id="rId6"/>
    <p:sldId id="357" r:id="rId7"/>
    <p:sldId id="345" r:id="rId8"/>
    <p:sldId id="346" r:id="rId9"/>
    <p:sldId id="358" r:id="rId10"/>
    <p:sldId id="359" r:id="rId11"/>
    <p:sldId id="360" r:id="rId12"/>
    <p:sldId id="361" r:id="rId13"/>
    <p:sldId id="348" r:id="rId14"/>
    <p:sldId id="362" r:id="rId15"/>
    <p:sldId id="363" r:id="rId16"/>
    <p:sldId id="364" r:id="rId17"/>
    <p:sldId id="365" r:id="rId18"/>
    <p:sldId id="356" r:id="rId19"/>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752"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3D024-909B-3BC2-1496-FEEAB652808A}" name="Sher Dionisio" initials="" userId="S::Sher.Dionisio@teksystemsgs.com::02daa716-9709-4d47-a153-1943ce1675c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35" autoAdjust="0"/>
    <p:restoredTop sz="95928" autoAdjust="0"/>
  </p:normalViewPr>
  <p:slideViewPr>
    <p:cSldViewPr snapToGrid="0">
      <p:cViewPr varScale="1">
        <p:scale>
          <a:sx n="67" d="100"/>
          <a:sy n="67" d="100"/>
        </p:scale>
        <p:origin x="868" y="40"/>
      </p:cViewPr>
      <p:guideLst>
        <p:guide orient="horz" pos="1752"/>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0109"/>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440F78-2C9E-4C7F-818C-B40BB19D3A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ED3FB98-80B9-4155-809A-82659D34A01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818EB1-FF96-47AA-9A30-F1BFF2FFD1F7}" type="datetimeFigureOut">
              <a:rPr lang="en-US" smtClean="0"/>
              <a:t>11/4/2025</a:t>
            </a:fld>
            <a:endParaRPr lang="en-US" dirty="0"/>
          </a:p>
        </p:txBody>
      </p:sp>
      <p:sp>
        <p:nvSpPr>
          <p:cNvPr id="4" name="Footer Placeholder 3">
            <a:extLst>
              <a:ext uri="{FF2B5EF4-FFF2-40B4-BE49-F238E27FC236}">
                <a16:creationId xmlns:a16="http://schemas.microsoft.com/office/drawing/2014/main" id="{D8DEF847-3492-4888-9C23-1504238536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9E48C54-2332-4748-9C65-6A27E550C1F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F75FB2-D12E-4669-8522-D3E2C7E6DC97}" type="slidenum">
              <a:rPr lang="en-US" smtClean="0"/>
              <a:t>‹#›</a:t>
            </a:fld>
            <a:endParaRPr lang="en-US" dirty="0"/>
          </a:p>
        </p:txBody>
      </p:sp>
    </p:spTree>
    <p:extLst>
      <p:ext uri="{BB962C8B-B14F-4D97-AF65-F5344CB8AC3E}">
        <p14:creationId xmlns:p14="http://schemas.microsoft.com/office/powerpoint/2010/main" val="1996991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E4A361-7934-4769-9B16-8A939698742C}" type="datetimeFigureOut">
              <a:rPr lang="en-US" smtClean="0"/>
              <a:t>11/4/2025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18E0B9-48E4-499D-93B2-B07D00395BAC}" type="slidenum">
              <a:rPr lang="en-US" smtClean="0"/>
              <a:t>‹#›</a:t>
            </a:fld>
            <a:endParaRPr lang="en-US" dirty="0"/>
          </a:p>
        </p:txBody>
      </p:sp>
    </p:spTree>
    <p:extLst>
      <p:ext uri="{BB962C8B-B14F-4D97-AF65-F5344CB8AC3E}">
        <p14:creationId xmlns:p14="http://schemas.microsoft.com/office/powerpoint/2010/main" val="3914043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10</a:t>
            </a:fld>
            <a:endParaRPr lang="en-US" dirty="0"/>
          </a:p>
        </p:txBody>
      </p:sp>
    </p:spTree>
    <p:extLst>
      <p:ext uri="{BB962C8B-B14F-4D97-AF65-F5344CB8AC3E}">
        <p14:creationId xmlns:p14="http://schemas.microsoft.com/office/powerpoint/2010/main" val="1388090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11</a:t>
            </a:fld>
            <a:endParaRPr lang="en-US" dirty="0"/>
          </a:p>
        </p:txBody>
      </p:sp>
    </p:spTree>
    <p:extLst>
      <p:ext uri="{BB962C8B-B14F-4D97-AF65-F5344CB8AC3E}">
        <p14:creationId xmlns:p14="http://schemas.microsoft.com/office/powerpoint/2010/main" val="3869595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12</a:t>
            </a:fld>
            <a:endParaRPr lang="en-US" dirty="0"/>
          </a:p>
        </p:txBody>
      </p:sp>
    </p:spTree>
    <p:extLst>
      <p:ext uri="{BB962C8B-B14F-4D97-AF65-F5344CB8AC3E}">
        <p14:creationId xmlns:p14="http://schemas.microsoft.com/office/powerpoint/2010/main" val="38817570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13</a:t>
            </a:fld>
            <a:endParaRPr lang="en-US" dirty="0"/>
          </a:p>
        </p:txBody>
      </p:sp>
    </p:spTree>
    <p:extLst>
      <p:ext uri="{BB962C8B-B14F-4D97-AF65-F5344CB8AC3E}">
        <p14:creationId xmlns:p14="http://schemas.microsoft.com/office/powerpoint/2010/main" val="10911043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14</a:t>
            </a:fld>
            <a:endParaRPr lang="en-US" dirty="0"/>
          </a:p>
        </p:txBody>
      </p:sp>
    </p:spTree>
    <p:extLst>
      <p:ext uri="{BB962C8B-B14F-4D97-AF65-F5344CB8AC3E}">
        <p14:creationId xmlns:p14="http://schemas.microsoft.com/office/powerpoint/2010/main" val="1763878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2</a:t>
            </a:fld>
            <a:endParaRPr lang="en-US" dirty="0"/>
          </a:p>
        </p:txBody>
      </p:sp>
    </p:spTree>
    <p:extLst>
      <p:ext uri="{BB962C8B-B14F-4D97-AF65-F5344CB8AC3E}">
        <p14:creationId xmlns:p14="http://schemas.microsoft.com/office/powerpoint/2010/main" val="449490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3</a:t>
            </a:fld>
            <a:endParaRPr lang="en-US" dirty="0"/>
          </a:p>
        </p:txBody>
      </p:sp>
    </p:spTree>
    <p:extLst>
      <p:ext uri="{BB962C8B-B14F-4D97-AF65-F5344CB8AC3E}">
        <p14:creationId xmlns:p14="http://schemas.microsoft.com/office/powerpoint/2010/main" val="4207700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4</a:t>
            </a:fld>
            <a:endParaRPr lang="en-US" dirty="0"/>
          </a:p>
        </p:txBody>
      </p:sp>
    </p:spTree>
    <p:extLst>
      <p:ext uri="{BB962C8B-B14F-4D97-AF65-F5344CB8AC3E}">
        <p14:creationId xmlns:p14="http://schemas.microsoft.com/office/powerpoint/2010/main" val="678461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5</a:t>
            </a:fld>
            <a:endParaRPr lang="en-US" dirty="0"/>
          </a:p>
        </p:txBody>
      </p:sp>
    </p:spTree>
    <p:extLst>
      <p:ext uri="{BB962C8B-B14F-4D97-AF65-F5344CB8AC3E}">
        <p14:creationId xmlns:p14="http://schemas.microsoft.com/office/powerpoint/2010/main" val="508855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6</a:t>
            </a:fld>
            <a:endParaRPr lang="en-US" dirty="0"/>
          </a:p>
        </p:txBody>
      </p:sp>
    </p:spTree>
    <p:extLst>
      <p:ext uri="{BB962C8B-B14F-4D97-AF65-F5344CB8AC3E}">
        <p14:creationId xmlns:p14="http://schemas.microsoft.com/office/powerpoint/2010/main" val="1327793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7</a:t>
            </a:fld>
            <a:endParaRPr lang="en-US" dirty="0"/>
          </a:p>
        </p:txBody>
      </p:sp>
    </p:spTree>
    <p:extLst>
      <p:ext uri="{BB962C8B-B14F-4D97-AF65-F5344CB8AC3E}">
        <p14:creationId xmlns:p14="http://schemas.microsoft.com/office/powerpoint/2010/main" val="59366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8</a:t>
            </a:fld>
            <a:endParaRPr lang="en-US" dirty="0"/>
          </a:p>
        </p:txBody>
      </p:sp>
    </p:spTree>
    <p:extLst>
      <p:ext uri="{BB962C8B-B14F-4D97-AF65-F5344CB8AC3E}">
        <p14:creationId xmlns:p14="http://schemas.microsoft.com/office/powerpoint/2010/main" val="264687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18E0B9-48E4-499D-93B2-B07D00395BAC}" type="slidenum">
              <a:rPr lang="en-US" smtClean="0"/>
              <a:t>9</a:t>
            </a:fld>
            <a:endParaRPr lang="en-US" dirty="0"/>
          </a:p>
        </p:txBody>
      </p:sp>
    </p:spTree>
    <p:extLst>
      <p:ext uri="{BB962C8B-B14F-4D97-AF65-F5344CB8AC3E}">
        <p14:creationId xmlns:p14="http://schemas.microsoft.com/office/powerpoint/2010/main" val="2702345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125970249"/>
      </p:ext>
    </p:extLst>
  </p:cSld>
  <p:clrMapOvr>
    <a:masterClrMapping/>
  </p:clrMapOvr>
  <p:transition spd="slow">
    <p:wheel spokes="3"/>
  </p:transition>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254807477"/>
      </p:ext>
    </p:extLst>
  </p:cSld>
  <p:clrMapOvr>
    <a:masterClrMapping/>
  </p:clrMapOvr>
  <p:transition spd="slow">
    <p:wheel spokes="3"/>
  </p:transition>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678875014"/>
      </p:ext>
    </p:extLst>
  </p:cSld>
  <p:clrMapOvr>
    <a:masterClrMapping/>
  </p:clrMapOvr>
  <p:transition spd="slow">
    <p:wheel spokes="3"/>
  </p:transition>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CA39D92-9919-A80E-44FF-6B912E850733}"/>
              </a:ext>
            </a:extLst>
          </p:cNvPr>
          <p:cNvSpPr>
            <a:spLocks noGrp="1"/>
          </p:cNvSpPr>
          <p:nvPr>
            <p:ph type="pic" sz="quarter" idx="10" hasCustomPrompt="1"/>
          </p:nvPr>
        </p:nvSpPr>
        <p:spPr>
          <a:xfrm>
            <a:off x="458788" y="457200"/>
            <a:ext cx="11274425" cy="5943600"/>
          </a:xfrm>
        </p:spPr>
        <p:txBody>
          <a:bodyPr>
            <a:normAutofit/>
          </a:bodyPr>
          <a:lstStyle>
            <a:lvl1pPr marL="0" indent="0">
              <a:buNone/>
              <a:defRPr sz="2000"/>
            </a:lvl1pPr>
          </a:lstStyle>
          <a:p>
            <a:r>
              <a:rPr lang="en-US" dirty="0"/>
              <a:t>Click icon to insert picture</a:t>
            </a:r>
          </a:p>
        </p:txBody>
      </p:sp>
      <p:sp>
        <p:nvSpPr>
          <p:cNvPr id="6" name="Title 5">
            <a:extLst>
              <a:ext uri="{FF2B5EF4-FFF2-40B4-BE49-F238E27FC236}">
                <a16:creationId xmlns:a16="http://schemas.microsoft.com/office/drawing/2014/main" id="{B62FF34D-C8F8-1796-647D-D17056A27E11}"/>
              </a:ext>
            </a:extLst>
          </p:cNvPr>
          <p:cNvSpPr>
            <a:spLocks noGrp="1"/>
          </p:cNvSpPr>
          <p:nvPr>
            <p:ph type="title" hasCustomPrompt="1"/>
          </p:nvPr>
        </p:nvSpPr>
        <p:spPr>
          <a:xfrm>
            <a:off x="6581955" y="612475"/>
            <a:ext cx="4701904" cy="3079029"/>
          </a:xfrm>
        </p:spPr>
        <p:txBody>
          <a:bodyPr anchor="b">
            <a:normAutofit/>
          </a:bodyPr>
          <a:lstStyle>
            <a:lvl1pPr algn="r">
              <a:defRPr sz="4800">
                <a:solidFill>
                  <a:schemeClr val="tx1"/>
                </a:solidFill>
              </a:defRPr>
            </a:lvl1pPr>
          </a:lstStyle>
          <a:p>
            <a:r>
              <a:rPr lang="en-US" dirty="0"/>
              <a:t>Click to add title</a:t>
            </a:r>
          </a:p>
        </p:txBody>
      </p:sp>
    </p:spTree>
    <p:extLst>
      <p:ext uri="{BB962C8B-B14F-4D97-AF65-F5344CB8AC3E}">
        <p14:creationId xmlns:p14="http://schemas.microsoft.com/office/powerpoint/2010/main" val="3344449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C229E2-8757-94D8-A1B6-702189DCCBF2}"/>
              </a:ext>
              <a:ext uri="{C183D7F6-B498-43B3-948B-1728B52AA6E4}">
                <adec:decorative xmlns:adec="http://schemas.microsoft.com/office/drawing/2017/decorative" val="1"/>
              </a:ext>
            </a:extLst>
          </p:cNvPr>
          <p:cNvSpPr/>
          <p:nvPr userDrawn="1"/>
        </p:nvSpPr>
        <p:spPr>
          <a:xfrm>
            <a:off x="6096000" y="3249"/>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A77143C8-CDFF-B937-C00C-5E7B5093991E}"/>
              </a:ext>
            </a:extLst>
          </p:cNvPr>
          <p:cNvSpPr>
            <a:spLocks noGrp="1"/>
          </p:cNvSpPr>
          <p:nvPr>
            <p:ph type="title" hasCustomPrompt="1"/>
          </p:nvPr>
        </p:nvSpPr>
        <p:spPr>
          <a:xfrm>
            <a:off x="914400" y="883920"/>
            <a:ext cx="4114800" cy="5059680"/>
          </a:xfrm>
        </p:spPr>
        <p:txBody>
          <a:bodyPr>
            <a:normAutofit/>
          </a:bodyPr>
          <a:lstStyle>
            <a:lvl1pPr>
              <a:defRPr sz="3600">
                <a:solidFill>
                  <a:schemeClr val="tx1">
                    <a:lumMod val="75000"/>
                    <a:lumOff val="25000"/>
                  </a:schemeClr>
                </a:solidFill>
              </a:defRPr>
            </a:lvl1pPr>
          </a:lstStyle>
          <a:p>
            <a:r>
              <a:rPr lang="en-US" dirty="0"/>
              <a:t>Click to add title</a:t>
            </a:r>
          </a:p>
        </p:txBody>
      </p:sp>
      <p:sp>
        <p:nvSpPr>
          <p:cNvPr id="10" name="Content Placeholder 9">
            <a:extLst>
              <a:ext uri="{FF2B5EF4-FFF2-40B4-BE49-F238E27FC236}">
                <a16:creationId xmlns:a16="http://schemas.microsoft.com/office/drawing/2014/main" id="{F82637A1-1BB4-AF51-24C3-6FE78DD45D99}"/>
              </a:ext>
            </a:extLst>
          </p:cNvPr>
          <p:cNvSpPr>
            <a:spLocks noGrp="1"/>
          </p:cNvSpPr>
          <p:nvPr>
            <p:ph sz="quarter" idx="10" hasCustomPrompt="1"/>
          </p:nvPr>
        </p:nvSpPr>
        <p:spPr>
          <a:xfrm>
            <a:off x="6475413" y="2438400"/>
            <a:ext cx="4799012" cy="3505200"/>
          </a:xfrm>
        </p:spPr>
        <p:txBody>
          <a:bodyPr>
            <a:normAutofit/>
          </a:bodyPr>
          <a:lstStyle>
            <a:lvl1pPr marL="0" indent="0">
              <a:lnSpc>
                <a:spcPct val="125000"/>
              </a:lnSpc>
              <a:buNone/>
              <a:defRPr sz="1800"/>
            </a:lvl1pPr>
            <a:lvl2pPr marL="457200" indent="0">
              <a:lnSpc>
                <a:spcPct val="125000"/>
              </a:lnSpc>
              <a:buNone/>
              <a:defRPr sz="1600"/>
            </a:lvl2pPr>
            <a:lvl3pPr marL="914400" indent="0">
              <a:lnSpc>
                <a:spcPct val="125000"/>
              </a:lnSpc>
              <a:buNone/>
              <a:defRPr sz="1400"/>
            </a:lvl3pPr>
            <a:lvl4pPr marL="1371600" indent="0">
              <a:lnSpc>
                <a:spcPct val="125000"/>
              </a:lnSpc>
              <a:buNone/>
              <a:defRPr sz="1200"/>
            </a:lvl4pPr>
            <a:lvl5pPr marL="1828800" indent="0">
              <a:lnSpc>
                <a:spcPct val="125000"/>
              </a:lnSpc>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3" name="Frame 2">
            <a:extLst>
              <a:ext uri="{FF2B5EF4-FFF2-40B4-BE49-F238E27FC236}">
                <a16:creationId xmlns:a16="http://schemas.microsoft.com/office/drawing/2014/main" id="{56F59DF2-AB3C-B7B3-826A-636B8CC5AB31}"/>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708264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ection Titl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737016-0B2B-9F81-7A77-63223C4864D8}"/>
              </a:ext>
              <a:ext uri="{C183D7F6-B498-43B3-948B-1728B52AA6E4}">
                <adec:decorative xmlns:adec="http://schemas.microsoft.com/office/drawing/2017/decorative" val="1"/>
              </a:ext>
            </a:extLst>
          </p:cNvPr>
          <p:cNvSpPr/>
          <p:nvPr userDrawn="1"/>
        </p:nvSpPr>
        <p:spPr>
          <a:xfrm>
            <a:off x="386316" y="347329"/>
            <a:ext cx="11419368" cy="6152707"/>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1134E572-08FE-0439-A460-8DFE1183A605}"/>
              </a:ext>
            </a:extLst>
          </p:cNvPr>
          <p:cNvSpPr>
            <a:spLocks noGrp="1"/>
          </p:cNvSpPr>
          <p:nvPr>
            <p:ph type="title" hasCustomPrompt="1"/>
          </p:nvPr>
        </p:nvSpPr>
        <p:spPr>
          <a:xfrm>
            <a:off x="6478742" y="914399"/>
            <a:ext cx="4798858" cy="5029199"/>
          </a:xfrm>
        </p:spPr>
        <p:txBody>
          <a:bodyPr>
            <a:normAutofit/>
          </a:bodyPr>
          <a:lstStyle>
            <a:lvl1pPr>
              <a:defRPr sz="4800"/>
            </a:lvl1pPr>
          </a:lstStyle>
          <a:p>
            <a:r>
              <a:rPr lang="en-US" dirty="0"/>
              <a:t>Click to add title</a:t>
            </a:r>
          </a:p>
        </p:txBody>
      </p:sp>
      <p:sp>
        <p:nvSpPr>
          <p:cNvPr id="9" name="Picture Placeholder 8">
            <a:extLst>
              <a:ext uri="{FF2B5EF4-FFF2-40B4-BE49-F238E27FC236}">
                <a16:creationId xmlns:a16="http://schemas.microsoft.com/office/drawing/2014/main" id="{01EB46EC-087C-B8FF-2363-B99FAE983B02}"/>
              </a:ext>
            </a:extLst>
          </p:cNvPr>
          <p:cNvSpPr>
            <a:spLocks noGrp="1"/>
          </p:cNvSpPr>
          <p:nvPr>
            <p:ph type="pic" sz="quarter" idx="10"/>
          </p:nvPr>
        </p:nvSpPr>
        <p:spPr>
          <a:xfrm>
            <a:off x="0" y="914400"/>
            <a:ext cx="5713413" cy="5029200"/>
          </a:xfrm>
        </p:spPr>
        <p:txBody>
          <a:bodyPr>
            <a:norm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819835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text and imag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1D49246-C641-C3BA-F07B-89FFC6CDAEB8}"/>
              </a:ext>
            </a:extLst>
          </p:cNvPr>
          <p:cNvSpPr>
            <a:spLocks noGrp="1"/>
          </p:cNvSpPr>
          <p:nvPr>
            <p:ph type="title" hasCustomPrompt="1"/>
          </p:nvPr>
        </p:nvSpPr>
        <p:spPr>
          <a:xfrm>
            <a:off x="914399" y="853439"/>
            <a:ext cx="4802373" cy="2833689"/>
          </a:xfrm>
        </p:spPr>
        <p:txBody>
          <a:bodyPr rIns="914400" anchor="b"/>
          <a:lstStyle>
            <a:lvl1pPr>
              <a:defRPr sz="4800"/>
            </a:lvl1pPr>
          </a:lstStyle>
          <a:p>
            <a:r>
              <a:rPr lang="en-US" dirty="0"/>
              <a:t>Click to add title</a:t>
            </a:r>
          </a:p>
        </p:txBody>
      </p:sp>
      <p:sp>
        <p:nvSpPr>
          <p:cNvPr id="11" name="Content Placeholder 10">
            <a:extLst>
              <a:ext uri="{FF2B5EF4-FFF2-40B4-BE49-F238E27FC236}">
                <a16:creationId xmlns:a16="http://schemas.microsoft.com/office/drawing/2014/main" id="{5BE7E1DF-A70C-8F79-9B76-72B2A7B4DC71}"/>
              </a:ext>
            </a:extLst>
          </p:cNvPr>
          <p:cNvSpPr>
            <a:spLocks noGrp="1"/>
          </p:cNvSpPr>
          <p:nvPr>
            <p:ph sz="quarter" idx="11" hasCustomPrompt="1"/>
          </p:nvPr>
        </p:nvSpPr>
        <p:spPr>
          <a:xfrm>
            <a:off x="914400" y="3931919"/>
            <a:ext cx="4802735" cy="2072641"/>
          </a:xfrm>
        </p:spPr>
        <p:txBody>
          <a:bodyPr>
            <a:normAutofit/>
          </a:bodyPr>
          <a:lstStyle>
            <a:lvl1pPr marL="0" indent="0">
              <a:lnSpc>
                <a:spcPct val="125000"/>
              </a:lnSpc>
              <a:spcBef>
                <a:spcPts val="0"/>
              </a:spcBef>
              <a:buNone/>
              <a:defRPr sz="1800"/>
            </a:lvl1pPr>
            <a:lvl2pPr marL="457200" indent="0">
              <a:lnSpc>
                <a:spcPct val="125000"/>
              </a:lnSpc>
              <a:spcBef>
                <a:spcPts val="0"/>
              </a:spcBef>
              <a:buNone/>
              <a:defRPr sz="1600"/>
            </a:lvl2pPr>
            <a:lvl3pPr marL="914400" indent="0">
              <a:lnSpc>
                <a:spcPct val="125000"/>
              </a:lnSpc>
              <a:spcBef>
                <a:spcPts val="0"/>
              </a:spcBef>
              <a:buNone/>
              <a:defRPr sz="1400"/>
            </a:lvl3pPr>
            <a:lvl4pPr marL="1371600" indent="0">
              <a:lnSpc>
                <a:spcPct val="125000"/>
              </a:lnSpc>
              <a:spcBef>
                <a:spcPts val="0"/>
              </a:spcBef>
              <a:buNone/>
              <a:defRPr sz="1200"/>
            </a:lvl4pPr>
            <a:lvl5pPr marL="1828800" indent="0">
              <a:lnSpc>
                <a:spcPct val="125000"/>
              </a:lnSpc>
              <a:spcBef>
                <a:spcPts val="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a:extLst>
              <a:ext uri="{FF2B5EF4-FFF2-40B4-BE49-F238E27FC236}">
                <a16:creationId xmlns:a16="http://schemas.microsoft.com/office/drawing/2014/main" id="{1CD5F637-DFBF-7FED-7CD5-F46A26E5CD15}"/>
              </a:ext>
            </a:extLst>
          </p:cNvPr>
          <p:cNvSpPr>
            <a:spLocks noGrp="1"/>
          </p:cNvSpPr>
          <p:nvPr>
            <p:ph type="pic" sz="quarter" idx="10"/>
          </p:nvPr>
        </p:nvSpPr>
        <p:spPr>
          <a:xfrm>
            <a:off x="6478587" y="921230"/>
            <a:ext cx="5713413" cy="5029200"/>
          </a:xfrm>
          <a:custGeom>
            <a:avLst/>
            <a:gdLst>
              <a:gd name="connsiteX0" fmla="*/ 5327097 w 5713413"/>
              <a:gd name="connsiteY0" fmla="*/ 0 h 5029200"/>
              <a:gd name="connsiteX1" fmla="*/ 5713413 w 5713413"/>
              <a:gd name="connsiteY1" fmla="*/ 0 h 5029200"/>
              <a:gd name="connsiteX2" fmla="*/ 5713413 w 5713413"/>
              <a:gd name="connsiteY2" fmla="*/ 5029200 h 5029200"/>
              <a:gd name="connsiteX3" fmla="*/ 5327097 w 5713413"/>
              <a:gd name="connsiteY3" fmla="*/ 5029200 h 5029200"/>
              <a:gd name="connsiteX4" fmla="*/ 0 w 5713413"/>
              <a:gd name="connsiteY4" fmla="*/ 0 h 5029200"/>
              <a:gd name="connsiteX5" fmla="*/ 5313743 w 5713413"/>
              <a:gd name="connsiteY5" fmla="*/ 0 h 5029200"/>
              <a:gd name="connsiteX6" fmla="*/ 5313743 w 5713413"/>
              <a:gd name="connsiteY6" fmla="*/ 5029200 h 5029200"/>
              <a:gd name="connsiteX7" fmla="*/ 0 w 5713413"/>
              <a:gd name="connsiteY7"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3413" h="5029200">
                <a:moveTo>
                  <a:pt x="5327097" y="0"/>
                </a:moveTo>
                <a:lnTo>
                  <a:pt x="5713413" y="0"/>
                </a:lnTo>
                <a:lnTo>
                  <a:pt x="5713413" y="5029200"/>
                </a:lnTo>
                <a:lnTo>
                  <a:pt x="5327097" y="5029200"/>
                </a:lnTo>
                <a:close/>
                <a:moveTo>
                  <a:pt x="0" y="0"/>
                </a:moveTo>
                <a:lnTo>
                  <a:pt x="5313743" y="0"/>
                </a:lnTo>
                <a:lnTo>
                  <a:pt x="5313743" y="5029200"/>
                </a:lnTo>
                <a:lnTo>
                  <a:pt x="0" y="5029200"/>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13" name="Frame 12">
            <a:extLst>
              <a:ext uri="{FF2B5EF4-FFF2-40B4-BE49-F238E27FC236}">
                <a16:creationId xmlns:a16="http://schemas.microsoft.com/office/drawing/2014/main" id="{33E3B934-3E16-21AF-8F5A-9EFD93255705}"/>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673565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D872928-B479-F7C5-9C83-C448FBA36175}"/>
              </a:ext>
            </a:extLst>
          </p:cNvPr>
          <p:cNvSpPr>
            <a:spLocks noGrp="1"/>
          </p:cNvSpPr>
          <p:nvPr>
            <p:ph type="title" hasCustomPrompt="1"/>
          </p:nvPr>
        </p:nvSpPr>
        <p:spPr>
          <a:xfrm>
            <a:off x="914400" y="1020445"/>
            <a:ext cx="4114800" cy="5029200"/>
          </a:xfrm>
        </p:spPr>
        <p:txBody>
          <a:bodyPr>
            <a:normAutofit/>
          </a:bodyPr>
          <a:lstStyle>
            <a:lvl1pPr>
              <a:defRPr sz="3600"/>
            </a:lvl1pPr>
          </a:lstStyle>
          <a:p>
            <a:r>
              <a:rPr lang="en-US" dirty="0"/>
              <a:t>Click to add title</a:t>
            </a:r>
          </a:p>
        </p:txBody>
      </p:sp>
      <p:sp>
        <p:nvSpPr>
          <p:cNvPr id="9" name="Content Placeholder 10">
            <a:extLst>
              <a:ext uri="{FF2B5EF4-FFF2-40B4-BE49-F238E27FC236}">
                <a16:creationId xmlns:a16="http://schemas.microsoft.com/office/drawing/2014/main" id="{61E3771A-E1EB-0CBE-828C-2C5E1F2AE6CF}"/>
              </a:ext>
            </a:extLst>
          </p:cNvPr>
          <p:cNvSpPr>
            <a:spLocks noGrp="1"/>
          </p:cNvSpPr>
          <p:nvPr>
            <p:ph sz="quarter" idx="11" hasCustomPrompt="1"/>
          </p:nvPr>
        </p:nvSpPr>
        <p:spPr>
          <a:xfrm>
            <a:off x="6475227" y="1020445"/>
            <a:ext cx="4802735" cy="5029200"/>
          </a:xfrm>
        </p:spPr>
        <p:txBody>
          <a:bodyPr anchor="ctr">
            <a:normAutofit/>
          </a:bodyPr>
          <a:lstStyle>
            <a:lvl1pPr marL="228600" indent="-228600">
              <a:lnSpc>
                <a:spcPct val="125000"/>
              </a:lnSpc>
              <a:spcBef>
                <a:spcPts val="0"/>
              </a:spcBef>
              <a:spcAft>
                <a:spcPts val="1200"/>
              </a:spcAft>
              <a:buFont typeface="Arial" panose="020B0604020202020204" pitchFamily="34" charset="0"/>
              <a:buChar char="•"/>
              <a:defRPr sz="1800"/>
            </a:lvl1pPr>
            <a:lvl2pPr marL="411480" indent="-228600">
              <a:lnSpc>
                <a:spcPct val="125000"/>
              </a:lnSpc>
              <a:spcBef>
                <a:spcPts val="0"/>
              </a:spcBef>
              <a:spcAft>
                <a:spcPts val="1200"/>
              </a:spcAft>
              <a:buFont typeface="Arial" panose="020B0604020202020204" pitchFamily="34" charset="0"/>
              <a:buChar char="•"/>
              <a:defRPr sz="1600"/>
            </a:lvl2pPr>
            <a:lvl3pPr marL="594360" indent="-228600">
              <a:lnSpc>
                <a:spcPct val="125000"/>
              </a:lnSpc>
              <a:spcBef>
                <a:spcPts val="0"/>
              </a:spcBef>
              <a:spcAft>
                <a:spcPts val="1200"/>
              </a:spcAft>
              <a:buFont typeface="Arial" panose="020B0604020202020204" pitchFamily="34" charset="0"/>
              <a:buChar char="•"/>
              <a:defRPr sz="1400"/>
            </a:lvl3pPr>
            <a:lvl4pPr marL="777240" indent="-228600">
              <a:lnSpc>
                <a:spcPct val="125000"/>
              </a:lnSpc>
              <a:spcBef>
                <a:spcPts val="0"/>
              </a:spcBef>
              <a:spcAft>
                <a:spcPts val="1200"/>
              </a:spcAft>
              <a:buFont typeface="Arial" panose="020B0604020202020204" pitchFamily="34" charset="0"/>
              <a:buChar char="•"/>
              <a:defRPr sz="1200"/>
            </a:lvl4pPr>
            <a:lvl5pPr marL="960120" indent="-228600">
              <a:lnSpc>
                <a:spcPct val="125000"/>
              </a:lnSpc>
              <a:spcBef>
                <a:spcPts val="0"/>
              </a:spcBef>
              <a:spcAft>
                <a:spcPts val="1200"/>
              </a:spcAft>
              <a:buFont typeface="Arial" panose="020B0604020202020204" pitchFamily="34" charset="0"/>
              <a:buChar cha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Rectangle 1">
            <a:extLst>
              <a:ext uri="{FF2B5EF4-FFF2-40B4-BE49-F238E27FC236}">
                <a16:creationId xmlns:a16="http://schemas.microsoft.com/office/drawing/2014/main" id="{62A1635D-96F0-769B-4ECB-70502770ABBC}"/>
              </a:ext>
              <a:ext uri="{C183D7F6-B498-43B3-948B-1728B52AA6E4}">
                <adec:decorative xmlns:adec="http://schemas.microsoft.com/office/drawing/2017/decorative"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ame 5">
            <a:extLst>
              <a:ext uri="{FF2B5EF4-FFF2-40B4-BE49-F238E27FC236}">
                <a16:creationId xmlns:a16="http://schemas.microsoft.com/office/drawing/2014/main" id="{4F877767-0342-A344-0462-A0D877FF68F8}"/>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1783779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BB1E76-5845-01C9-1D0D-03CFFE6F06CA}"/>
              </a:ext>
              <a:ext uri="{C183D7F6-B498-43B3-948B-1728B52AA6E4}">
                <adec:decorative xmlns:adec="http://schemas.microsoft.com/office/drawing/2017/decorative" val="1"/>
              </a:ext>
            </a:extLst>
          </p:cNvPr>
          <p:cNvSpPr/>
          <p:nvPr userDrawn="1"/>
        </p:nvSpPr>
        <p:spPr>
          <a:xfrm>
            <a:off x="386316" y="347329"/>
            <a:ext cx="11419368" cy="6152707"/>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096C21AF-4286-DECE-37A1-E8980687A168}"/>
              </a:ext>
            </a:extLst>
          </p:cNvPr>
          <p:cNvSpPr>
            <a:spLocks noGrp="1"/>
          </p:cNvSpPr>
          <p:nvPr>
            <p:ph type="title" hasCustomPrompt="1"/>
          </p:nvPr>
        </p:nvSpPr>
        <p:spPr>
          <a:xfrm>
            <a:off x="899160" y="655320"/>
            <a:ext cx="4572000" cy="5486400"/>
          </a:xfrm>
        </p:spPr>
        <p:txBody>
          <a:bodyPr>
            <a:normAutofit/>
          </a:bodyPr>
          <a:lstStyle>
            <a:lvl1pPr>
              <a:defRPr sz="4800"/>
            </a:lvl1pPr>
          </a:lstStyle>
          <a:p>
            <a:r>
              <a:rPr lang="en-US" dirty="0"/>
              <a:t>Click to add title</a:t>
            </a:r>
          </a:p>
        </p:txBody>
      </p:sp>
      <p:sp>
        <p:nvSpPr>
          <p:cNvPr id="9" name="Content Placeholder 8">
            <a:extLst>
              <a:ext uri="{FF2B5EF4-FFF2-40B4-BE49-F238E27FC236}">
                <a16:creationId xmlns:a16="http://schemas.microsoft.com/office/drawing/2014/main" id="{B8E1D6B3-3EC8-6AC4-BE2B-5C732C856791}"/>
              </a:ext>
            </a:extLst>
          </p:cNvPr>
          <p:cNvSpPr>
            <a:spLocks noGrp="1"/>
          </p:cNvSpPr>
          <p:nvPr>
            <p:ph sz="quarter" idx="10" hasCustomPrompt="1"/>
          </p:nvPr>
        </p:nvSpPr>
        <p:spPr>
          <a:xfrm>
            <a:off x="6475413" y="2773680"/>
            <a:ext cx="4572000" cy="3368040"/>
          </a:xfrm>
        </p:spPr>
        <p:txBody>
          <a:bodyPr>
            <a:normAutofit/>
          </a:bodyPr>
          <a:lstStyle>
            <a:lvl1pPr marL="0" indent="0">
              <a:spcBef>
                <a:spcPts val="1000"/>
              </a:spcBef>
              <a:buNone/>
              <a:defRPr sz="1800"/>
            </a:lvl1pPr>
            <a:lvl2pPr marL="457200" indent="0">
              <a:spcBef>
                <a:spcPts val="1000"/>
              </a:spcBef>
              <a:buNone/>
              <a:defRPr sz="1600"/>
            </a:lvl2pPr>
            <a:lvl3pPr marL="914400" indent="0">
              <a:spcBef>
                <a:spcPts val="1000"/>
              </a:spcBef>
              <a:buNone/>
              <a:defRPr sz="1400"/>
            </a:lvl3pPr>
            <a:lvl4pPr marL="1371600" indent="0">
              <a:spcBef>
                <a:spcPts val="1000"/>
              </a:spcBef>
              <a:buNone/>
              <a:defRPr sz="1200"/>
            </a:lvl4pPr>
            <a:lvl5pPr marL="1828800" indent="0">
              <a:spcBef>
                <a:spcPts val="100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677722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Content and imag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21F215D-0D9E-64B3-1F66-E90B87932A89}"/>
              </a:ext>
            </a:extLst>
          </p:cNvPr>
          <p:cNvSpPr>
            <a:spLocks noGrp="1"/>
          </p:cNvSpPr>
          <p:nvPr>
            <p:ph type="title" hasCustomPrompt="1"/>
          </p:nvPr>
        </p:nvSpPr>
        <p:spPr>
          <a:xfrm>
            <a:off x="914400" y="900741"/>
            <a:ext cx="4802372" cy="2788919"/>
          </a:xfrm>
        </p:spPr>
        <p:txBody>
          <a:bodyPr anchor="b">
            <a:normAutofit/>
          </a:bodyPr>
          <a:lstStyle>
            <a:lvl1pPr>
              <a:defRPr sz="4800"/>
            </a:lvl1pPr>
          </a:lstStyle>
          <a:p>
            <a:r>
              <a:rPr lang="en-US" dirty="0"/>
              <a:t>Click to add title</a:t>
            </a:r>
          </a:p>
        </p:txBody>
      </p:sp>
      <p:sp>
        <p:nvSpPr>
          <p:cNvPr id="9" name="Content Placeholder 10">
            <a:extLst>
              <a:ext uri="{FF2B5EF4-FFF2-40B4-BE49-F238E27FC236}">
                <a16:creationId xmlns:a16="http://schemas.microsoft.com/office/drawing/2014/main" id="{E86A4459-11C2-44C6-0173-C666D5AADC1E}"/>
              </a:ext>
            </a:extLst>
          </p:cNvPr>
          <p:cNvSpPr>
            <a:spLocks noGrp="1"/>
          </p:cNvSpPr>
          <p:nvPr>
            <p:ph sz="quarter" idx="11" hasCustomPrompt="1"/>
          </p:nvPr>
        </p:nvSpPr>
        <p:spPr>
          <a:xfrm>
            <a:off x="914400" y="3825239"/>
            <a:ext cx="4802735" cy="2072641"/>
          </a:xfrm>
        </p:spPr>
        <p:txBody>
          <a:bodyPr>
            <a:normAutofit/>
          </a:bodyPr>
          <a:lstStyle>
            <a:lvl1pPr marL="0" indent="0">
              <a:lnSpc>
                <a:spcPct val="125000"/>
              </a:lnSpc>
              <a:spcBef>
                <a:spcPts val="0"/>
              </a:spcBef>
              <a:buNone/>
              <a:defRPr sz="1800"/>
            </a:lvl1pPr>
            <a:lvl2pPr marL="457200" indent="0">
              <a:lnSpc>
                <a:spcPct val="125000"/>
              </a:lnSpc>
              <a:spcBef>
                <a:spcPts val="0"/>
              </a:spcBef>
              <a:buNone/>
              <a:defRPr sz="1600"/>
            </a:lvl2pPr>
            <a:lvl3pPr marL="914400" indent="0">
              <a:lnSpc>
                <a:spcPct val="125000"/>
              </a:lnSpc>
              <a:spcBef>
                <a:spcPts val="0"/>
              </a:spcBef>
              <a:buNone/>
              <a:defRPr sz="1400"/>
            </a:lvl3pPr>
            <a:lvl4pPr marL="1371600" indent="0">
              <a:lnSpc>
                <a:spcPct val="125000"/>
              </a:lnSpc>
              <a:spcBef>
                <a:spcPts val="0"/>
              </a:spcBef>
              <a:buNone/>
              <a:defRPr sz="1200"/>
            </a:lvl4pPr>
            <a:lvl5pPr marL="1828800" indent="0">
              <a:lnSpc>
                <a:spcPct val="125000"/>
              </a:lnSpc>
              <a:spcBef>
                <a:spcPts val="0"/>
              </a:spcBef>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9284EF14-0982-D931-9DD6-ECFE61D5B0F6}"/>
              </a:ext>
            </a:extLst>
          </p:cNvPr>
          <p:cNvSpPr>
            <a:spLocks noGrp="1"/>
          </p:cNvSpPr>
          <p:nvPr>
            <p:ph type="pic" sz="quarter" idx="10"/>
          </p:nvPr>
        </p:nvSpPr>
        <p:spPr>
          <a:xfrm>
            <a:off x="6478587" y="921230"/>
            <a:ext cx="5713413" cy="5029200"/>
          </a:xfrm>
          <a:custGeom>
            <a:avLst/>
            <a:gdLst>
              <a:gd name="connsiteX0" fmla="*/ 5327097 w 5713413"/>
              <a:gd name="connsiteY0" fmla="*/ 0 h 5029200"/>
              <a:gd name="connsiteX1" fmla="*/ 5713413 w 5713413"/>
              <a:gd name="connsiteY1" fmla="*/ 0 h 5029200"/>
              <a:gd name="connsiteX2" fmla="*/ 5713413 w 5713413"/>
              <a:gd name="connsiteY2" fmla="*/ 5029200 h 5029200"/>
              <a:gd name="connsiteX3" fmla="*/ 5327097 w 5713413"/>
              <a:gd name="connsiteY3" fmla="*/ 5029200 h 5029200"/>
              <a:gd name="connsiteX4" fmla="*/ 0 w 5713413"/>
              <a:gd name="connsiteY4" fmla="*/ 0 h 5029200"/>
              <a:gd name="connsiteX5" fmla="*/ 5313743 w 5713413"/>
              <a:gd name="connsiteY5" fmla="*/ 0 h 5029200"/>
              <a:gd name="connsiteX6" fmla="*/ 5313743 w 5713413"/>
              <a:gd name="connsiteY6" fmla="*/ 5029200 h 5029200"/>
              <a:gd name="connsiteX7" fmla="*/ 0 w 5713413"/>
              <a:gd name="connsiteY7"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3413" h="5029200">
                <a:moveTo>
                  <a:pt x="5327097" y="0"/>
                </a:moveTo>
                <a:lnTo>
                  <a:pt x="5713413" y="0"/>
                </a:lnTo>
                <a:lnTo>
                  <a:pt x="5713413" y="5029200"/>
                </a:lnTo>
                <a:lnTo>
                  <a:pt x="5327097" y="5029200"/>
                </a:lnTo>
                <a:close/>
                <a:moveTo>
                  <a:pt x="0" y="0"/>
                </a:moveTo>
                <a:lnTo>
                  <a:pt x="5313743" y="0"/>
                </a:lnTo>
                <a:lnTo>
                  <a:pt x="5313743" y="5029200"/>
                </a:lnTo>
                <a:lnTo>
                  <a:pt x="0" y="5029200"/>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6" name="Frame 5">
            <a:extLst>
              <a:ext uri="{FF2B5EF4-FFF2-40B4-BE49-F238E27FC236}">
                <a16:creationId xmlns:a16="http://schemas.microsoft.com/office/drawing/2014/main" id="{7D7E927E-4F73-5579-4F1D-E13899DEEA04}"/>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849067565"/>
      </p:ext>
    </p:extLst>
  </p:cSld>
  <p:clrMapOvr>
    <a:masterClrMapping/>
  </p:clrMapOvr>
  <p:transition spd="slow">
    <p:wheel spokes="3"/>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2 column layout 1">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id="{10F349F3-2C28-5A44-EDFC-75FD6CA95EAD}"/>
              </a:ext>
              <a:ext uri="{C183D7F6-B498-43B3-948B-1728B52AA6E4}">
                <adec:decorative xmlns:adec="http://schemas.microsoft.com/office/drawing/2017/decorative"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id="{634FD449-C6E0-CF8A-82B2-52438C952C07}"/>
              </a:ext>
            </a:extLst>
          </p:cNvPr>
          <p:cNvSpPr>
            <a:spLocks noGrp="1"/>
          </p:cNvSpPr>
          <p:nvPr>
            <p:ph sz="quarter" idx="10" hasCustomPrompt="1"/>
          </p:nvPr>
        </p:nvSpPr>
        <p:spPr>
          <a:xfrm>
            <a:off x="929640" y="2153285"/>
            <a:ext cx="4953001"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id="{F971E741-6253-D410-B562-50CA5976207A}"/>
              </a:ext>
            </a:extLst>
          </p:cNvPr>
          <p:cNvSpPr>
            <a:spLocks noGrp="1"/>
          </p:cNvSpPr>
          <p:nvPr>
            <p:ph sz="quarter" idx="11" hasCustomPrompt="1"/>
          </p:nvPr>
        </p:nvSpPr>
        <p:spPr>
          <a:xfrm>
            <a:off x="6309360" y="2153285"/>
            <a:ext cx="5135880"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id="{55D7E8F5-692D-24DD-0F8C-9563BA74AAF4}"/>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519435456"/>
      </p:ext>
    </p:extLst>
  </p:cSld>
  <p:clrMapOvr>
    <a:masterClrMapping/>
  </p:clrMapOvr>
  <p:transition spd="slow">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107999351"/>
      </p:ext>
    </p:extLst>
  </p:cSld>
  <p:clrMapOvr>
    <a:masterClrMapping/>
  </p:clrMapOvr>
  <p:transition spd="slow">
    <p:wheel spokes="3"/>
  </p:transition>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2 column layout 2">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id="{10F349F3-2C28-5A44-EDFC-75FD6CA95EAD}"/>
              </a:ext>
              <a:ext uri="{C183D7F6-B498-43B3-948B-1728B52AA6E4}">
                <adec:decorative xmlns:adec="http://schemas.microsoft.com/office/drawing/2017/decorative"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id="{634FD449-C6E0-CF8A-82B2-52438C952C07}"/>
              </a:ext>
            </a:extLst>
          </p:cNvPr>
          <p:cNvSpPr>
            <a:spLocks noGrp="1"/>
          </p:cNvSpPr>
          <p:nvPr>
            <p:ph sz="quarter" idx="10" hasCustomPrompt="1"/>
          </p:nvPr>
        </p:nvSpPr>
        <p:spPr>
          <a:xfrm>
            <a:off x="929641" y="2153285"/>
            <a:ext cx="3261359" cy="3500438"/>
          </a:xfrm>
        </p:spPr>
        <p:txBody>
          <a:bodyPr lIns="91440">
            <a:normAutofit/>
          </a:bodyPr>
          <a:lstStyle>
            <a:lvl1pPr>
              <a:spcBef>
                <a:spcPts val="1000"/>
              </a:spcBef>
              <a:spcAft>
                <a:spcPts val="1200"/>
              </a:spcAft>
              <a:defRPr sz="1800" b="1"/>
            </a:lvl1pPr>
            <a:lvl2pPr>
              <a:spcBef>
                <a:spcPts val="1000"/>
              </a:spcBef>
              <a:spcAft>
                <a:spcPts val="1200"/>
              </a:spcAft>
              <a:defRPr sz="1600" b="1"/>
            </a:lvl2pPr>
            <a:lvl3pPr>
              <a:spcBef>
                <a:spcPts val="1000"/>
              </a:spcBef>
              <a:spcAft>
                <a:spcPts val="1200"/>
              </a:spcAft>
              <a:defRPr sz="1400" b="1"/>
            </a:lvl3pPr>
            <a:lvl4pPr>
              <a:spcBef>
                <a:spcPts val="1000"/>
              </a:spcBef>
              <a:spcAft>
                <a:spcPts val="1200"/>
              </a:spcAft>
              <a:defRPr sz="1200" b="1"/>
            </a:lvl4pPr>
            <a:lvl5pPr>
              <a:spcBef>
                <a:spcPts val="1000"/>
              </a:spcBef>
              <a:spcAft>
                <a:spcPts val="1200"/>
              </a:spcAft>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id="{F971E741-6253-D410-B562-50CA5976207A}"/>
              </a:ext>
            </a:extLst>
          </p:cNvPr>
          <p:cNvSpPr>
            <a:spLocks noGrp="1"/>
          </p:cNvSpPr>
          <p:nvPr>
            <p:ph sz="quarter" idx="11" hasCustomPrompt="1"/>
          </p:nvPr>
        </p:nvSpPr>
        <p:spPr>
          <a:xfrm>
            <a:off x="4480560" y="2153285"/>
            <a:ext cx="6964680" cy="3500438"/>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id="{5C0F1533-3810-C210-9B67-D2F4A1846C23}"/>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308165213"/>
      </p:ext>
    </p:extLst>
  </p:cSld>
  <p:clrMapOvr>
    <a:masterClrMapping/>
  </p:clrMapOvr>
  <p:transition spd="slow">
    <p:wheel spokes="3"/>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Picture and Content">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E9C70371-D147-2B29-EAEB-B10A799D09DF}"/>
              </a:ext>
            </a:extLst>
          </p:cNvPr>
          <p:cNvSpPr>
            <a:spLocks noGrp="1"/>
          </p:cNvSpPr>
          <p:nvPr>
            <p:ph type="title" hasCustomPrompt="1"/>
          </p:nvPr>
        </p:nvSpPr>
        <p:spPr>
          <a:xfrm>
            <a:off x="916169" y="614812"/>
            <a:ext cx="10359659" cy="1325563"/>
          </a:xfrm>
        </p:spPr>
        <p:txBody>
          <a:bodyPr>
            <a:normAutofit/>
          </a:bodyPr>
          <a:lstStyle>
            <a:lvl1pPr>
              <a:defRPr sz="3600"/>
            </a:lvl1pPr>
          </a:lstStyle>
          <a:p>
            <a:r>
              <a:rPr lang="en-US" dirty="0"/>
              <a:t>Click to add title</a:t>
            </a:r>
          </a:p>
        </p:txBody>
      </p:sp>
      <p:sp>
        <p:nvSpPr>
          <p:cNvPr id="3" name="Picture Placeholder 2">
            <a:extLst>
              <a:ext uri="{FF2B5EF4-FFF2-40B4-BE49-F238E27FC236}">
                <a16:creationId xmlns:a16="http://schemas.microsoft.com/office/drawing/2014/main" id="{1C5AE226-98C6-70F4-8DED-59E8FE30401C}"/>
              </a:ext>
            </a:extLst>
          </p:cNvPr>
          <p:cNvSpPr>
            <a:spLocks noGrp="1"/>
          </p:cNvSpPr>
          <p:nvPr>
            <p:ph type="pic" sz="quarter" idx="11"/>
          </p:nvPr>
        </p:nvSpPr>
        <p:spPr>
          <a:xfrm>
            <a:off x="-367" y="2177378"/>
            <a:ext cx="5713413" cy="4669987"/>
          </a:xfrm>
          <a:custGeom>
            <a:avLst/>
            <a:gdLst>
              <a:gd name="connsiteX0" fmla="*/ 400038 w 5713413"/>
              <a:gd name="connsiteY0" fmla="*/ 0 h 4669987"/>
              <a:gd name="connsiteX1" fmla="*/ 5713413 w 5713413"/>
              <a:gd name="connsiteY1" fmla="*/ 0 h 4669987"/>
              <a:gd name="connsiteX2" fmla="*/ 5713413 w 5713413"/>
              <a:gd name="connsiteY2" fmla="*/ 4315224 h 4669987"/>
              <a:gd name="connsiteX3" fmla="*/ 400038 w 5713413"/>
              <a:gd name="connsiteY3" fmla="*/ 4315224 h 4669987"/>
              <a:gd name="connsiteX4" fmla="*/ 0 w 5713413"/>
              <a:gd name="connsiteY4" fmla="*/ 0 h 4669987"/>
              <a:gd name="connsiteX5" fmla="*/ 386684 w 5713413"/>
              <a:gd name="connsiteY5" fmla="*/ 0 h 4669987"/>
              <a:gd name="connsiteX6" fmla="*/ 386684 w 5713413"/>
              <a:gd name="connsiteY6" fmla="*/ 4328578 h 4669987"/>
              <a:gd name="connsiteX7" fmla="*/ 5713413 w 5713413"/>
              <a:gd name="connsiteY7" fmla="*/ 4328578 h 4669987"/>
              <a:gd name="connsiteX8" fmla="*/ 5713413 w 5713413"/>
              <a:gd name="connsiteY8" fmla="*/ 4669987 h 4669987"/>
              <a:gd name="connsiteX9" fmla="*/ 0 w 5713413"/>
              <a:gd name="connsiteY9" fmla="*/ 4669987 h 466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3413" h="4669987">
                <a:moveTo>
                  <a:pt x="400038" y="0"/>
                </a:moveTo>
                <a:lnTo>
                  <a:pt x="5713413" y="0"/>
                </a:lnTo>
                <a:lnTo>
                  <a:pt x="5713413" y="4315224"/>
                </a:lnTo>
                <a:lnTo>
                  <a:pt x="400038" y="4315224"/>
                </a:lnTo>
                <a:close/>
                <a:moveTo>
                  <a:pt x="0" y="0"/>
                </a:moveTo>
                <a:lnTo>
                  <a:pt x="386684" y="0"/>
                </a:lnTo>
                <a:lnTo>
                  <a:pt x="386684" y="4328578"/>
                </a:lnTo>
                <a:lnTo>
                  <a:pt x="5713413" y="4328578"/>
                </a:lnTo>
                <a:lnTo>
                  <a:pt x="5713413" y="4669987"/>
                </a:lnTo>
                <a:lnTo>
                  <a:pt x="0" y="4669987"/>
                </a:lnTo>
                <a:close/>
              </a:path>
            </a:pathLst>
          </a:custGeom>
        </p:spPr>
        <p:txBody>
          <a:bodyPr wrap="square">
            <a:noAutofit/>
          </a:bodyPr>
          <a:lstStyle>
            <a:lvl1pPr marL="0" indent="0" algn="ctr">
              <a:buNone/>
              <a:defRPr sz="2000"/>
            </a:lvl1pPr>
          </a:lstStyle>
          <a:p>
            <a:r>
              <a:rPr lang="en-US"/>
              <a:t>Click icon to add picture</a:t>
            </a:r>
            <a:endParaRPr lang="en-US" dirty="0"/>
          </a:p>
        </p:txBody>
      </p:sp>
      <p:sp>
        <p:nvSpPr>
          <p:cNvPr id="12" name="Content Placeholder 11">
            <a:extLst>
              <a:ext uri="{FF2B5EF4-FFF2-40B4-BE49-F238E27FC236}">
                <a16:creationId xmlns:a16="http://schemas.microsoft.com/office/drawing/2014/main" id="{8EEA9034-22FD-3C2F-6A27-63638969802D}"/>
              </a:ext>
            </a:extLst>
          </p:cNvPr>
          <p:cNvSpPr>
            <a:spLocks noGrp="1"/>
          </p:cNvSpPr>
          <p:nvPr>
            <p:ph sz="quarter" idx="10" hasCustomPrompt="1"/>
          </p:nvPr>
        </p:nvSpPr>
        <p:spPr>
          <a:xfrm>
            <a:off x="6475413" y="2153285"/>
            <a:ext cx="4799012" cy="3790315"/>
          </a:xfrm>
        </p:spPr>
        <p:txBody>
          <a:bodyPr>
            <a:normAutofit/>
          </a:bodyPr>
          <a:lstStyle>
            <a:lvl1pPr>
              <a:lnSpc>
                <a:spcPct val="95000"/>
              </a:lnSpc>
              <a:spcBef>
                <a:spcPts val="1000"/>
              </a:spcBef>
              <a:spcAft>
                <a:spcPts val="1200"/>
              </a:spcAft>
              <a:defRPr sz="2000"/>
            </a:lvl1pPr>
            <a:lvl2pPr>
              <a:lnSpc>
                <a:spcPct val="95000"/>
              </a:lnSpc>
              <a:spcBef>
                <a:spcPts val="1000"/>
              </a:spcBef>
              <a:spcAft>
                <a:spcPts val="1200"/>
              </a:spcAft>
              <a:defRPr sz="1800"/>
            </a:lvl2pPr>
            <a:lvl3pPr>
              <a:lnSpc>
                <a:spcPct val="95000"/>
              </a:lnSpc>
              <a:spcBef>
                <a:spcPts val="1000"/>
              </a:spcBef>
              <a:spcAft>
                <a:spcPts val="1200"/>
              </a:spcAft>
              <a:defRPr sz="1600"/>
            </a:lvl3pPr>
            <a:lvl4pPr>
              <a:lnSpc>
                <a:spcPct val="95000"/>
              </a:lnSpc>
              <a:spcBef>
                <a:spcPts val="1000"/>
              </a:spcBef>
              <a:spcAft>
                <a:spcPts val="1200"/>
              </a:spcAft>
              <a:defRPr sz="1400"/>
            </a:lvl4pPr>
            <a:lvl5pPr>
              <a:lnSpc>
                <a:spcPct val="95000"/>
              </a:lnSpc>
              <a:spcBef>
                <a:spcPts val="10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0C72AFED-AF5A-A2E9-0D36-388733BBE998}"/>
              </a:ext>
              <a:ext uri="{C183D7F6-B498-43B3-948B-1728B52AA6E4}">
                <adec:decorative xmlns:adec="http://schemas.microsoft.com/office/drawing/2017/decorative"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7" name="Frame 6">
            <a:extLst>
              <a:ext uri="{FF2B5EF4-FFF2-40B4-BE49-F238E27FC236}">
                <a16:creationId xmlns:a16="http://schemas.microsoft.com/office/drawing/2014/main" id="{7A42E613-3DCC-07A2-BA9B-74B13F28E591}"/>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613901664"/>
      </p:ext>
    </p:extLst>
  </p:cSld>
  <p:clrMapOvr>
    <a:masterClrMapping/>
  </p:clrMapOvr>
  <p:transition spd="slow">
    <p:wheel spokes="3"/>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338E2-B50A-8F3E-2CA7-A75753E7ED96}"/>
              </a:ext>
            </a:extLst>
          </p:cNvPr>
          <p:cNvSpPr>
            <a:spLocks noGrp="1"/>
          </p:cNvSpPr>
          <p:nvPr>
            <p:ph type="title" hasCustomPrompt="1"/>
          </p:nvPr>
        </p:nvSpPr>
        <p:spPr>
          <a:xfrm>
            <a:off x="912629" y="598947"/>
            <a:ext cx="10515600" cy="1325563"/>
          </a:xfrm>
        </p:spPr>
        <p:txBody>
          <a:bodyPr>
            <a:normAutofit/>
          </a:bodyPr>
          <a:lstStyle>
            <a:lvl1pPr>
              <a:defRPr sz="3600"/>
            </a:lvl1pPr>
          </a:lstStyle>
          <a:p>
            <a:r>
              <a:rPr lang="en-US" dirty="0"/>
              <a:t>Click to add title</a:t>
            </a:r>
          </a:p>
        </p:txBody>
      </p:sp>
      <p:sp>
        <p:nvSpPr>
          <p:cNvPr id="12" name="Content Placeholder 11">
            <a:extLst>
              <a:ext uri="{FF2B5EF4-FFF2-40B4-BE49-F238E27FC236}">
                <a16:creationId xmlns:a16="http://schemas.microsoft.com/office/drawing/2014/main" id="{CC8DD029-A673-92B9-0343-3B35BE46D2F3}"/>
              </a:ext>
            </a:extLst>
          </p:cNvPr>
          <p:cNvSpPr>
            <a:spLocks noGrp="1"/>
          </p:cNvSpPr>
          <p:nvPr>
            <p:ph sz="quarter" idx="11" hasCustomPrompt="1"/>
          </p:nvPr>
        </p:nvSpPr>
        <p:spPr>
          <a:xfrm>
            <a:off x="929641" y="2153285"/>
            <a:ext cx="3032759" cy="3790310"/>
          </a:xfrm>
        </p:spPr>
        <p:txBody>
          <a:bodyPr lIns="91440">
            <a:normAutofit/>
          </a:bodyPr>
          <a:lstStyle>
            <a:lvl1pPr>
              <a:spcBef>
                <a:spcPts val="1000"/>
              </a:spcBef>
              <a:spcAft>
                <a:spcPts val="1200"/>
              </a:spcAft>
              <a:defRPr sz="1800"/>
            </a:lvl1pPr>
            <a:lvl2pPr>
              <a:spcBef>
                <a:spcPts val="1000"/>
              </a:spcBef>
              <a:spcAft>
                <a:spcPts val="1200"/>
              </a:spcAft>
              <a:defRPr sz="1600"/>
            </a:lvl2pPr>
            <a:lvl3pPr>
              <a:spcBef>
                <a:spcPts val="1000"/>
              </a:spcBef>
              <a:spcAft>
                <a:spcPts val="1200"/>
              </a:spcAft>
              <a:defRPr sz="1400"/>
            </a:lvl3pPr>
            <a:lvl4pPr>
              <a:spcBef>
                <a:spcPts val="1000"/>
              </a:spcBef>
              <a:spcAft>
                <a:spcPts val="1200"/>
              </a:spcAft>
              <a:defRPr sz="1200"/>
            </a:lvl4pPr>
            <a:lvl5pPr>
              <a:spcBef>
                <a:spcPts val="1000"/>
              </a:spcBef>
              <a:spcAft>
                <a:spcPts val="1200"/>
              </a:spcAft>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able Placeholder 10">
            <a:extLst>
              <a:ext uri="{FF2B5EF4-FFF2-40B4-BE49-F238E27FC236}">
                <a16:creationId xmlns:a16="http://schemas.microsoft.com/office/drawing/2014/main" id="{6E658BA3-0202-C705-7A02-8B70B7884420}"/>
              </a:ext>
            </a:extLst>
          </p:cNvPr>
          <p:cNvSpPr>
            <a:spLocks noGrp="1"/>
          </p:cNvSpPr>
          <p:nvPr>
            <p:ph type="tbl" sz="quarter" idx="10"/>
          </p:nvPr>
        </p:nvSpPr>
        <p:spPr>
          <a:xfrm>
            <a:off x="4724400" y="2170621"/>
            <a:ext cx="6553200" cy="3772974"/>
          </a:xfrm>
        </p:spPr>
        <p:txBody>
          <a:bodyPr>
            <a:normAutofit/>
          </a:bodyPr>
          <a:lstStyle>
            <a:lvl1pPr>
              <a:defRPr sz="2000"/>
            </a:lvl1pPr>
          </a:lstStyle>
          <a:p>
            <a:r>
              <a:rPr lang="en-US"/>
              <a:t>Click icon to add table</a:t>
            </a:r>
            <a:endParaRPr lang="en-US" dirty="0"/>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id="{BD761E53-47C7-492A-D5B5-A8C2740B5157}"/>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702953719"/>
      </p:ext>
    </p:extLst>
  </p:cSld>
  <p:clrMapOvr>
    <a:masterClrMapping/>
  </p:clrMapOvr>
  <p:transition spd="slow">
    <p:wheel spokes="3"/>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2 column layout 3">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2090F11-94D5-C2A6-0759-3E7541B0993A}"/>
              </a:ext>
            </a:extLst>
          </p:cNvPr>
          <p:cNvSpPr>
            <a:spLocks noGrp="1"/>
          </p:cNvSpPr>
          <p:nvPr>
            <p:ph type="title" hasCustomPrompt="1"/>
          </p:nvPr>
        </p:nvSpPr>
        <p:spPr>
          <a:xfrm>
            <a:off x="929640" y="485113"/>
            <a:ext cx="10515600" cy="1531525"/>
          </a:xfrm>
        </p:spPr>
        <p:txBody>
          <a:bodyPr>
            <a:normAutofit/>
          </a:bodyPr>
          <a:lstStyle>
            <a:lvl1pPr>
              <a:defRPr sz="3600"/>
            </a:lvl1pPr>
          </a:lstStyle>
          <a:p>
            <a:r>
              <a:rPr lang="en-US" dirty="0"/>
              <a:t>Click to add title</a:t>
            </a:r>
          </a:p>
        </p:txBody>
      </p:sp>
      <p:sp>
        <p:nvSpPr>
          <p:cNvPr id="7" name="Rectangle 6">
            <a:extLst>
              <a:ext uri="{FF2B5EF4-FFF2-40B4-BE49-F238E27FC236}">
                <a16:creationId xmlns:a16="http://schemas.microsoft.com/office/drawing/2014/main" id="{10F349F3-2C28-5A44-EDFC-75FD6CA95EAD}"/>
              </a:ext>
              <a:ext uri="{C183D7F6-B498-43B3-948B-1728B52AA6E4}">
                <adec:decorative xmlns:adec="http://schemas.microsoft.com/office/drawing/2017/decorative" val="1"/>
              </a:ext>
            </a:extLst>
          </p:cNvPr>
          <p:cNvSpPr/>
          <p:nvPr userDrawn="1"/>
        </p:nvSpPr>
        <p:spPr>
          <a:xfrm>
            <a:off x="6096000" y="0"/>
            <a:ext cx="6096000" cy="73674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11">
            <a:extLst>
              <a:ext uri="{FF2B5EF4-FFF2-40B4-BE49-F238E27FC236}">
                <a16:creationId xmlns:a16="http://schemas.microsoft.com/office/drawing/2014/main" id="{634FD449-C6E0-CF8A-82B2-52438C952C07}"/>
              </a:ext>
            </a:extLst>
          </p:cNvPr>
          <p:cNvSpPr>
            <a:spLocks noGrp="1"/>
          </p:cNvSpPr>
          <p:nvPr>
            <p:ph sz="quarter" idx="10" hasCustomPrompt="1"/>
          </p:nvPr>
        </p:nvSpPr>
        <p:spPr>
          <a:xfrm>
            <a:off x="929642" y="2153285"/>
            <a:ext cx="6925660" cy="3500438"/>
          </a:xfrm>
        </p:spPr>
        <p:txBody>
          <a:bodyPr lIns="91440">
            <a:normAutofit/>
          </a:bodyPr>
          <a:lstStyle>
            <a:lvl1pPr marL="0" indent="0">
              <a:spcBef>
                <a:spcPts val="1000"/>
              </a:spcBef>
              <a:spcAft>
                <a:spcPts val="1200"/>
              </a:spcAft>
              <a:buNone/>
              <a:defRPr sz="1800" b="0"/>
            </a:lvl1pPr>
            <a:lvl2pPr marL="228600">
              <a:spcBef>
                <a:spcPts val="1000"/>
              </a:spcBef>
              <a:spcAft>
                <a:spcPts val="1200"/>
              </a:spcAft>
              <a:defRPr sz="1800" b="0"/>
            </a:lvl2pPr>
            <a:lvl3pPr marL="685800">
              <a:spcBef>
                <a:spcPts val="1000"/>
              </a:spcBef>
              <a:spcAft>
                <a:spcPts val="1200"/>
              </a:spcAft>
              <a:defRPr sz="1800" b="0"/>
            </a:lvl3pPr>
            <a:lvl4pPr marL="868680">
              <a:spcBef>
                <a:spcPts val="1000"/>
              </a:spcBef>
              <a:spcAft>
                <a:spcPts val="1200"/>
              </a:spcAft>
              <a:defRPr sz="1800" b="0"/>
            </a:lvl4pPr>
            <a:lvl5pPr marL="1143000">
              <a:spcBef>
                <a:spcPts val="1000"/>
              </a:spcBef>
              <a:spcAft>
                <a:spcPts val="1200"/>
              </a:spcAft>
              <a:defRPr sz="1800" b="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a:extLst>
              <a:ext uri="{FF2B5EF4-FFF2-40B4-BE49-F238E27FC236}">
                <a16:creationId xmlns:a16="http://schemas.microsoft.com/office/drawing/2014/main" id="{F971E741-6253-D410-B562-50CA5976207A}"/>
              </a:ext>
            </a:extLst>
          </p:cNvPr>
          <p:cNvSpPr>
            <a:spLocks noGrp="1"/>
          </p:cNvSpPr>
          <p:nvPr>
            <p:ph sz="quarter" idx="11" hasCustomPrompt="1"/>
          </p:nvPr>
        </p:nvSpPr>
        <p:spPr>
          <a:xfrm>
            <a:off x="8215745" y="2153285"/>
            <a:ext cx="3229495" cy="3500438"/>
          </a:xfrm>
        </p:spPr>
        <p:txBody>
          <a:bodyPr lIns="91440">
            <a:normAutofit/>
          </a:bodyPr>
          <a:lstStyle>
            <a:lvl1pPr>
              <a:spcBef>
                <a:spcPts val="1000"/>
              </a:spcBef>
              <a:spcAft>
                <a:spcPts val="1200"/>
              </a:spcAft>
              <a:defRPr sz="1800" b="1"/>
            </a:lvl1pPr>
            <a:lvl2pPr>
              <a:spcBef>
                <a:spcPts val="1000"/>
              </a:spcBef>
              <a:spcAft>
                <a:spcPts val="1200"/>
              </a:spcAft>
              <a:defRPr sz="1600" b="1"/>
            </a:lvl2pPr>
            <a:lvl3pPr>
              <a:spcBef>
                <a:spcPts val="1000"/>
              </a:spcBef>
              <a:spcAft>
                <a:spcPts val="1200"/>
              </a:spcAft>
              <a:defRPr sz="1400" b="1"/>
            </a:lvl3pPr>
            <a:lvl4pPr>
              <a:spcBef>
                <a:spcPts val="1000"/>
              </a:spcBef>
              <a:spcAft>
                <a:spcPts val="1200"/>
              </a:spcAft>
              <a:defRPr sz="1200" b="1"/>
            </a:lvl4pPr>
            <a:lvl5pPr>
              <a:spcBef>
                <a:spcPts val="1000"/>
              </a:spcBef>
              <a:spcAft>
                <a:spcPts val="1200"/>
              </a:spcAft>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
        <p:nvSpPr>
          <p:cNvPr id="2" name="Frame 1">
            <a:extLst>
              <a:ext uri="{FF2B5EF4-FFF2-40B4-BE49-F238E27FC236}">
                <a16:creationId xmlns:a16="http://schemas.microsoft.com/office/drawing/2014/main" id="{C9F70CF1-DCAD-AE71-6B34-7BFB25EE530B}"/>
              </a:ext>
            </a:extLst>
          </p:cNvPr>
          <p:cNvSpPr/>
          <p:nvPr userDrawn="1"/>
        </p:nvSpPr>
        <p:spPr>
          <a:xfrm>
            <a:off x="386317" y="352044"/>
            <a:ext cx="11419367" cy="6153912"/>
          </a:xfrm>
          <a:prstGeom prst="frame">
            <a:avLst>
              <a:gd name="adj1" fmla="val 21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154235270"/>
      </p:ext>
    </p:extLst>
  </p:cSld>
  <p:clrMapOvr>
    <a:masterClrMapping/>
  </p:clrMapOvr>
  <p:transition spd="slow">
    <p:wheel spokes="3"/>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2090F11-94D5-C2A6-0759-3E7541B0993A}"/>
              </a:ext>
            </a:extLst>
          </p:cNvPr>
          <p:cNvSpPr>
            <a:spLocks noGrp="1"/>
          </p:cNvSpPr>
          <p:nvPr>
            <p:ph type="title" hasCustomPrompt="1"/>
          </p:nvPr>
        </p:nvSpPr>
        <p:spPr>
          <a:xfrm>
            <a:off x="929640" y="485113"/>
            <a:ext cx="10331450" cy="1531525"/>
          </a:xfrm>
        </p:spPr>
        <p:txBody>
          <a:bodyPr>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0CF90928-AB48-3554-E2B9-417A00F286AD}"/>
              </a:ext>
            </a:extLst>
          </p:cNvPr>
          <p:cNvSpPr>
            <a:spLocks noGrp="1"/>
          </p:cNvSpPr>
          <p:nvPr>
            <p:ph type="tbl" sz="quarter" idx="10" hasCustomPrompt="1"/>
          </p:nvPr>
        </p:nvSpPr>
        <p:spPr>
          <a:xfrm>
            <a:off x="930275" y="2168526"/>
            <a:ext cx="10331450" cy="3939068"/>
          </a:xfrm>
        </p:spPr>
        <p:txBody>
          <a:bodyPr>
            <a:normAutofit/>
          </a:bodyPr>
          <a:lstStyle>
            <a:lvl1pPr>
              <a:defRPr sz="2400"/>
            </a:lvl1pPr>
          </a:lstStyle>
          <a:p>
            <a:r>
              <a:rPr lang="en-US" dirty="0"/>
              <a:t>Click icon to insert table</a:t>
            </a:r>
          </a:p>
        </p:txBody>
      </p:sp>
      <p:sp>
        <p:nvSpPr>
          <p:cNvPr id="8" name="Rectangle 7">
            <a:extLst>
              <a:ext uri="{FF2B5EF4-FFF2-40B4-BE49-F238E27FC236}">
                <a16:creationId xmlns:a16="http://schemas.microsoft.com/office/drawing/2014/main" id="{67D6C0A7-887A-66E2-A954-5E0592B9FD71}"/>
              </a:ext>
              <a:ext uri="{C183D7F6-B498-43B3-948B-1728B52AA6E4}">
                <adec:decorative xmlns:adec="http://schemas.microsoft.com/office/drawing/2017/decorative" val="1"/>
              </a:ext>
            </a:extLst>
          </p:cNvPr>
          <p:cNvSpPr/>
          <p:nvPr userDrawn="1"/>
        </p:nvSpPr>
        <p:spPr>
          <a:xfrm>
            <a:off x="386316" y="347329"/>
            <a:ext cx="11419368" cy="6152707"/>
          </a:xfrm>
          <a:prstGeom prst="rect">
            <a:avLst/>
          </a:prstGeom>
          <a:no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4">
            <a:extLst>
              <a:ext uri="{FF2B5EF4-FFF2-40B4-BE49-F238E27FC236}">
                <a16:creationId xmlns:a16="http://schemas.microsoft.com/office/drawing/2014/main" id="{378552E1-07B0-A631-78D3-D3C0E4C0CD1F}"/>
              </a:ext>
            </a:extLst>
          </p:cNvPr>
          <p:cNvSpPr>
            <a:spLocks noGrp="1"/>
          </p:cNvSpPr>
          <p:nvPr>
            <p:ph type="ftr" sz="quarter" idx="3"/>
          </p:nvPr>
        </p:nvSpPr>
        <p:spPr>
          <a:xfrm>
            <a:off x="914400" y="6121252"/>
            <a:ext cx="41148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endParaRPr lang="en-US" dirty="0"/>
          </a:p>
        </p:txBody>
      </p:sp>
      <p:sp>
        <p:nvSpPr>
          <p:cNvPr id="5" name="Slide Number Placeholder 5">
            <a:extLst>
              <a:ext uri="{FF2B5EF4-FFF2-40B4-BE49-F238E27FC236}">
                <a16:creationId xmlns:a16="http://schemas.microsoft.com/office/drawing/2014/main" id="{DD635B7F-3E76-4C66-6A5A-9156FCE3D921}"/>
              </a:ext>
            </a:extLst>
          </p:cNvPr>
          <p:cNvSpPr>
            <a:spLocks noGrp="1"/>
          </p:cNvSpPr>
          <p:nvPr>
            <p:ph type="sldNum" sz="quarter" idx="4"/>
          </p:nvPr>
        </p:nvSpPr>
        <p:spPr>
          <a:xfrm>
            <a:off x="8534400" y="6121252"/>
            <a:ext cx="27432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963688687"/>
      </p:ext>
    </p:extLst>
  </p:cSld>
  <p:clrMapOvr>
    <a:masterClrMapping/>
  </p:clrMapOvr>
  <p:transition spd="slow">
    <p:wheel spokes="3"/>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21D6037-660A-4C40-9159-56DEC201D79B}" type="datetime1">
              <a:rPr lang="en-US" smtClean="0"/>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D69B3AA8-8F0F-4DD4-8DA0-35F40F903DB7}" type="slidenum">
              <a:rPr lang="en-US"/>
              <a:pPr>
                <a:defRPr/>
              </a:pPr>
              <a:t>‹#›</a:t>
            </a:fld>
            <a:endParaRPr lang="en-US"/>
          </a:p>
        </p:txBody>
      </p:sp>
    </p:spTree>
    <p:extLst>
      <p:ext uri="{BB962C8B-B14F-4D97-AF65-F5344CB8AC3E}">
        <p14:creationId xmlns:p14="http://schemas.microsoft.com/office/powerpoint/2010/main" val="646661567"/>
      </p:ext>
    </p:extLst>
  </p:cSld>
  <p:clrMapOvr>
    <a:masterClrMapping/>
  </p:clrMapOvr>
  <p:transition spd="slow">
    <p:wheel spokes="3"/>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02EDAE6-3781-42C0-B117-6820EBBFC7A2}" type="datetime1">
              <a:rPr lang="en-US" smtClean="0"/>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293DA3D8-7929-40A5-A2CC-7EE46F282CF3}" type="slidenum">
              <a:rPr lang="en-US"/>
              <a:pPr>
                <a:defRPr/>
              </a:pPr>
              <a:t>‹#›</a:t>
            </a:fld>
            <a:endParaRPr lang="en-US"/>
          </a:p>
        </p:txBody>
      </p:sp>
    </p:spTree>
    <p:extLst>
      <p:ext uri="{BB962C8B-B14F-4D97-AF65-F5344CB8AC3E}">
        <p14:creationId xmlns:p14="http://schemas.microsoft.com/office/powerpoint/2010/main" val="3296169447"/>
      </p:ext>
    </p:extLst>
  </p:cSld>
  <p:clrMapOvr>
    <a:masterClrMapping/>
  </p:clrMapOvr>
  <p:transition spd="slow">
    <p:wheel spokes="3"/>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96A3431-4F0A-46D3-B0CB-4C3370BC8726}" type="datetime1">
              <a:rPr lang="en-US" smtClean="0"/>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5C45FBD1-F035-47FF-B6F2-4ADD4ECC86DF}" type="slidenum">
              <a:rPr lang="en-US"/>
              <a:pPr>
                <a:defRPr/>
              </a:pPr>
              <a:t>‹#›</a:t>
            </a:fld>
            <a:endParaRPr lang="en-US"/>
          </a:p>
        </p:txBody>
      </p:sp>
    </p:spTree>
    <p:extLst>
      <p:ext uri="{BB962C8B-B14F-4D97-AF65-F5344CB8AC3E}">
        <p14:creationId xmlns:p14="http://schemas.microsoft.com/office/powerpoint/2010/main" val="1873556443"/>
      </p:ext>
    </p:extLst>
  </p:cSld>
  <p:clrMapOvr>
    <a:masterClrMapping/>
  </p:clrMapOvr>
  <p:transition spd="slow">
    <p:wheel spokes="3"/>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3E36C27-C4DD-4285-84D7-34CA2CFDC564}" type="datetime1">
              <a:rPr lang="en-US" smtClean="0"/>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7" name="Slide Number Placeholder 5"/>
          <p:cNvSpPr>
            <a:spLocks noGrp="1"/>
          </p:cNvSpPr>
          <p:nvPr>
            <p:ph type="sldNum" sz="quarter" idx="12"/>
          </p:nvPr>
        </p:nvSpPr>
        <p:spPr/>
        <p:txBody>
          <a:bodyPr/>
          <a:lstStyle>
            <a:lvl1pPr>
              <a:defRPr/>
            </a:lvl1pPr>
          </a:lstStyle>
          <a:p>
            <a:pPr>
              <a:defRPr/>
            </a:pPr>
            <a:fld id="{2016F53B-65CC-4845-9EBB-E9067A809AF5}" type="slidenum">
              <a:rPr lang="en-US"/>
              <a:pPr>
                <a:defRPr/>
              </a:pPr>
              <a:t>‹#›</a:t>
            </a:fld>
            <a:endParaRPr lang="en-US"/>
          </a:p>
        </p:txBody>
      </p:sp>
    </p:spTree>
    <p:extLst>
      <p:ext uri="{BB962C8B-B14F-4D97-AF65-F5344CB8AC3E}">
        <p14:creationId xmlns:p14="http://schemas.microsoft.com/office/powerpoint/2010/main" val="1782592888"/>
      </p:ext>
    </p:extLst>
  </p:cSld>
  <p:clrMapOvr>
    <a:masterClrMapping/>
  </p:clrMapOvr>
  <p:transition spd="slow">
    <p:wheel spokes="3"/>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234C23D-5813-4A71-B934-7360DA8CA418}" type="datetime1">
              <a:rPr lang="en-US" smtClean="0"/>
              <a:pPr>
                <a:defRPr/>
              </a:pPr>
              <a:t>11/4/2025</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9" name="Slide Number Placeholder 5"/>
          <p:cNvSpPr>
            <a:spLocks noGrp="1"/>
          </p:cNvSpPr>
          <p:nvPr>
            <p:ph type="sldNum" sz="quarter" idx="12"/>
          </p:nvPr>
        </p:nvSpPr>
        <p:spPr/>
        <p:txBody>
          <a:bodyPr/>
          <a:lstStyle>
            <a:lvl1pPr>
              <a:defRPr/>
            </a:lvl1pPr>
          </a:lstStyle>
          <a:p>
            <a:pPr>
              <a:defRPr/>
            </a:pPr>
            <a:fld id="{9C4575D4-A66A-4F63-89A6-AAE386003D4B}" type="slidenum">
              <a:rPr lang="en-US"/>
              <a:pPr>
                <a:defRPr/>
              </a:pPr>
              <a:t>‹#›</a:t>
            </a:fld>
            <a:endParaRPr lang="en-US"/>
          </a:p>
        </p:txBody>
      </p:sp>
    </p:spTree>
    <p:extLst>
      <p:ext uri="{BB962C8B-B14F-4D97-AF65-F5344CB8AC3E}">
        <p14:creationId xmlns:p14="http://schemas.microsoft.com/office/powerpoint/2010/main" val="1728025978"/>
      </p:ext>
    </p:extLst>
  </p:cSld>
  <p:clrMapOvr>
    <a:masterClrMapping/>
  </p:clrMapOvr>
  <p:transition spd="slow">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320844836"/>
      </p:ext>
    </p:extLst>
  </p:cSld>
  <p:clrMapOvr>
    <a:masterClrMapping/>
  </p:clrMapOvr>
  <p:transition spd="slow">
    <p:wheel spokes="3"/>
  </p:transition>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7649B65-6CCE-4C1B-A65C-B05AC100C8C2}" type="datetime1">
              <a:rPr lang="en-US" smtClean="0"/>
              <a:pPr>
                <a:defRPr/>
              </a:pPr>
              <a:t>11/4/2025</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5" name="Slide Number Placeholder 5"/>
          <p:cNvSpPr>
            <a:spLocks noGrp="1"/>
          </p:cNvSpPr>
          <p:nvPr>
            <p:ph type="sldNum" sz="quarter" idx="12"/>
          </p:nvPr>
        </p:nvSpPr>
        <p:spPr/>
        <p:txBody>
          <a:bodyPr/>
          <a:lstStyle>
            <a:lvl1pPr>
              <a:defRPr/>
            </a:lvl1pPr>
          </a:lstStyle>
          <a:p>
            <a:pPr>
              <a:defRPr/>
            </a:pPr>
            <a:fld id="{6A48E82E-E8BE-4013-BEFD-55740F7AE636}" type="slidenum">
              <a:rPr lang="en-US"/>
              <a:pPr>
                <a:defRPr/>
              </a:pPr>
              <a:t>‹#›</a:t>
            </a:fld>
            <a:endParaRPr lang="en-US"/>
          </a:p>
        </p:txBody>
      </p:sp>
    </p:spTree>
    <p:extLst>
      <p:ext uri="{BB962C8B-B14F-4D97-AF65-F5344CB8AC3E}">
        <p14:creationId xmlns:p14="http://schemas.microsoft.com/office/powerpoint/2010/main" val="1822529045"/>
      </p:ext>
    </p:extLst>
  </p:cSld>
  <p:clrMapOvr>
    <a:masterClrMapping/>
  </p:clrMapOvr>
  <p:transition spd="slow">
    <p:wheel spokes="3"/>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0634E63-540C-4035-92C0-690B59668E7D}" type="datetime1">
              <a:rPr lang="en-US" smtClean="0"/>
              <a:pPr>
                <a:defRPr/>
              </a:pPr>
              <a:t>11/4/2025</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4" name="Slide Number Placeholder 5"/>
          <p:cNvSpPr>
            <a:spLocks noGrp="1"/>
          </p:cNvSpPr>
          <p:nvPr>
            <p:ph type="sldNum" sz="quarter" idx="12"/>
          </p:nvPr>
        </p:nvSpPr>
        <p:spPr/>
        <p:txBody>
          <a:bodyPr/>
          <a:lstStyle>
            <a:lvl1pPr>
              <a:defRPr/>
            </a:lvl1pPr>
          </a:lstStyle>
          <a:p>
            <a:pPr>
              <a:defRPr/>
            </a:pPr>
            <a:fld id="{383DAC77-AE25-44AC-80DD-F8BCB1749E97}" type="slidenum">
              <a:rPr lang="en-US"/>
              <a:pPr>
                <a:defRPr/>
              </a:pPr>
              <a:t>‹#›</a:t>
            </a:fld>
            <a:endParaRPr lang="en-US"/>
          </a:p>
        </p:txBody>
      </p:sp>
    </p:spTree>
    <p:extLst>
      <p:ext uri="{BB962C8B-B14F-4D97-AF65-F5344CB8AC3E}">
        <p14:creationId xmlns:p14="http://schemas.microsoft.com/office/powerpoint/2010/main" val="481325100"/>
      </p:ext>
    </p:extLst>
  </p:cSld>
  <p:clrMapOvr>
    <a:masterClrMapping/>
  </p:clrMapOvr>
  <p:transition spd="slow">
    <p:wheel spokes="3"/>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D38BC0C-9428-498B-BEC9-752237E403FC}" type="datetime1">
              <a:rPr lang="en-US" smtClean="0"/>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7" name="Slide Number Placeholder 5"/>
          <p:cNvSpPr>
            <a:spLocks noGrp="1"/>
          </p:cNvSpPr>
          <p:nvPr>
            <p:ph type="sldNum" sz="quarter" idx="12"/>
          </p:nvPr>
        </p:nvSpPr>
        <p:spPr/>
        <p:txBody>
          <a:bodyPr/>
          <a:lstStyle>
            <a:lvl1pPr>
              <a:defRPr/>
            </a:lvl1pPr>
          </a:lstStyle>
          <a:p>
            <a:pPr>
              <a:defRPr/>
            </a:pPr>
            <a:fld id="{4C9CE43E-F7AA-4228-8DD2-49D183497BA3}" type="slidenum">
              <a:rPr lang="en-US"/>
              <a:pPr>
                <a:defRPr/>
              </a:pPr>
              <a:t>‹#›</a:t>
            </a:fld>
            <a:endParaRPr lang="en-US"/>
          </a:p>
        </p:txBody>
      </p:sp>
    </p:spTree>
    <p:extLst>
      <p:ext uri="{BB962C8B-B14F-4D97-AF65-F5344CB8AC3E}">
        <p14:creationId xmlns:p14="http://schemas.microsoft.com/office/powerpoint/2010/main" val="486666863"/>
      </p:ext>
    </p:extLst>
  </p:cSld>
  <p:clrMapOvr>
    <a:masterClrMapping/>
  </p:clrMapOvr>
  <p:transition spd="slow">
    <p:wheel spokes="3"/>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BBA8399-000F-40AA-AB93-543B3CFDD71D}" type="datetime1">
              <a:rPr lang="en-US" smtClean="0"/>
              <a:pPr>
                <a:defRPr/>
              </a:pPr>
              <a:t>11/4/2025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7" name="Slide Number Placeholder 5"/>
          <p:cNvSpPr>
            <a:spLocks noGrp="1"/>
          </p:cNvSpPr>
          <p:nvPr>
            <p:ph type="sldNum" sz="quarter" idx="12"/>
          </p:nvPr>
        </p:nvSpPr>
        <p:spPr/>
        <p:txBody>
          <a:bodyPr/>
          <a:lstStyle>
            <a:lvl1pPr>
              <a:defRPr/>
            </a:lvl1pPr>
          </a:lstStyle>
          <a:p>
            <a:pPr>
              <a:defRPr/>
            </a:pPr>
            <a:fld id="{5C16BCEC-2778-43AC-9E2E-CCB719F00E5F}" type="slidenum">
              <a:rPr lang="en-US"/>
              <a:pPr>
                <a:defRPr/>
              </a:pPr>
              <a:t>‹#›</a:t>
            </a:fld>
            <a:endParaRPr lang="en-US"/>
          </a:p>
        </p:txBody>
      </p:sp>
    </p:spTree>
    <p:extLst>
      <p:ext uri="{BB962C8B-B14F-4D97-AF65-F5344CB8AC3E}">
        <p14:creationId xmlns:p14="http://schemas.microsoft.com/office/powerpoint/2010/main" val="1082952967"/>
      </p:ext>
    </p:extLst>
  </p:cSld>
  <p:clrMapOvr>
    <a:masterClrMapping/>
  </p:clrMapOvr>
  <p:transition spd="slow">
    <p:wheel spokes="3"/>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C0F1D7F-DF1B-4DFD-8B69-F5381104F8DC}" type="datetime1">
              <a:rPr lang="en-US" smtClean="0"/>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79F15DFD-A653-468C-868E-D21C1C588B65}" type="slidenum">
              <a:rPr lang="en-US"/>
              <a:pPr>
                <a:defRPr/>
              </a:pPr>
              <a:t>‹#›</a:t>
            </a:fld>
            <a:endParaRPr lang="en-US"/>
          </a:p>
        </p:txBody>
      </p:sp>
    </p:spTree>
    <p:extLst>
      <p:ext uri="{BB962C8B-B14F-4D97-AF65-F5344CB8AC3E}">
        <p14:creationId xmlns:p14="http://schemas.microsoft.com/office/powerpoint/2010/main" val="2809597796"/>
      </p:ext>
    </p:extLst>
  </p:cSld>
  <p:clrMapOvr>
    <a:masterClrMapping/>
  </p:clrMapOvr>
  <p:transition spd="slow">
    <p:wheel spokes="3"/>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0CB91DA-ADDF-4A2B-A29E-5C2006BAC5F3}" type="datetime1">
              <a:rPr lang="en-US" smtClean="0"/>
              <a:pPr>
                <a:defRPr/>
              </a:pPr>
              <a:t>11/4/2025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81FCFEDE-2D81-4B48-91D7-499FCDF1486E}" type="slidenum">
              <a:rPr lang="en-US"/>
              <a:pPr>
                <a:defRPr/>
              </a:pPr>
              <a:t>‹#›</a:t>
            </a:fld>
            <a:endParaRPr lang="en-US"/>
          </a:p>
        </p:txBody>
      </p:sp>
    </p:spTree>
    <p:extLst>
      <p:ext uri="{BB962C8B-B14F-4D97-AF65-F5344CB8AC3E}">
        <p14:creationId xmlns:p14="http://schemas.microsoft.com/office/powerpoint/2010/main" val="32239857"/>
      </p:ext>
    </p:extLst>
  </p:cSld>
  <p:clrMapOvr>
    <a:masterClrMapping/>
  </p:clrMapOvr>
  <p:transition spd="slow">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326973923"/>
      </p:ext>
    </p:extLst>
  </p:cSld>
  <p:clrMapOvr>
    <a:masterClrMapping/>
  </p:clrMapOvr>
  <p:transition spd="slow">
    <p:wheel spokes="3"/>
  </p:transition>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199569441"/>
      </p:ext>
    </p:extLst>
  </p:cSld>
  <p:clrMapOvr>
    <a:masterClrMapping/>
  </p:clrMapOvr>
  <p:transition spd="slow">
    <p:wheel spokes="3"/>
  </p:transition>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427277235"/>
      </p:ext>
    </p:extLst>
  </p:cSld>
  <p:clrMapOvr>
    <a:masterClrMapping/>
  </p:clrMapOvr>
  <p:transition spd="slow">
    <p:wheel spokes="3"/>
  </p:transition>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775172341"/>
      </p:ext>
    </p:extLst>
  </p:cSld>
  <p:clrMapOvr>
    <a:masterClrMapping/>
  </p:clrMapOvr>
  <p:transition spd="slow">
    <p:wheel spokes="3"/>
  </p:transition>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675366941"/>
      </p:ext>
    </p:extLst>
  </p:cSld>
  <p:clrMapOvr>
    <a:masterClrMapping/>
  </p:clrMapOvr>
  <p:transition spd="slow">
    <p:wheel spokes="3"/>
  </p:transition>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767985494"/>
      </p:ext>
    </p:extLst>
  </p:cSld>
  <p:clrMapOvr>
    <a:masterClrMapping/>
  </p:clrMapOvr>
  <p:transition spd="slow">
    <p:wheel spokes="3"/>
  </p:transition>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6"/>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95742294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 id="2147483705" r:id="rId18"/>
    <p:sldLayoutId id="2147483706" r:id="rId19"/>
    <p:sldLayoutId id="2147483707" r:id="rId20"/>
    <p:sldLayoutId id="2147483708" r:id="rId21"/>
    <p:sldLayoutId id="2147483709" r:id="rId22"/>
    <p:sldLayoutId id="2147483710" r:id="rId23"/>
    <p:sldLayoutId id="2147483711" r:id="rId24"/>
  </p:sldLayoutIdLst>
  <p:transition spd="slow">
    <p:wheel spokes="3"/>
  </p:transition>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1920" userDrawn="1">
          <p15:clr>
            <a:srgbClr val="F26B43"/>
          </p15:clr>
        </p15:guide>
        <p15:guide id="4" pos="5760" userDrawn="1">
          <p15:clr>
            <a:srgbClr val="F26B43"/>
          </p15:clr>
        </p15:guide>
        <p15:guide id="5" pos="7248" userDrawn="1">
          <p15:clr>
            <a:srgbClr val="F26B43"/>
          </p15:clr>
        </p15:guide>
        <p15:guide id="6" pos="43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2FED6EA-B784-4D4B-8C51-F8C57A824549}" type="datetime1">
              <a:rPr lang="en-US" smtClean="0"/>
              <a:pPr>
                <a:defRPr/>
              </a:pPr>
              <a:t>11/4/2025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r>
              <a:rPr lang="en-US"/>
              <a:t>Revisi 01 Pendidikan Kewarganegaraan</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5D03939-83D9-43CC-9A6A-745C8DED2974}" type="slidenum">
              <a:rPr lang="en-US"/>
              <a:pPr>
                <a:defRPr/>
              </a:pPr>
              <a:t>‹#›</a:t>
            </a:fld>
            <a:endParaRPr lang="en-US"/>
          </a:p>
        </p:txBody>
      </p:sp>
    </p:spTree>
    <p:extLst>
      <p:ext uri="{BB962C8B-B14F-4D97-AF65-F5344CB8AC3E}">
        <p14:creationId xmlns:p14="http://schemas.microsoft.com/office/powerpoint/2010/main" val="334977469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ransition spd="slow">
    <p:wheel spokes="3"/>
  </p:transition>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2050" name="Picture 2" descr="D:\Picture\logo ibi small.gif"/>
          <p:cNvPicPr>
            <a:picLocks noChangeAspect="1" noChangeArrowheads="1"/>
          </p:cNvPicPr>
          <p:nvPr/>
        </p:nvPicPr>
        <p:blipFill>
          <a:blip r:embed="rId4"/>
          <a:srcRect/>
          <a:stretch>
            <a:fillRect/>
          </a:stretch>
        </p:blipFill>
        <p:spPr bwMode="auto">
          <a:xfrm>
            <a:off x="9239250" y="142875"/>
            <a:ext cx="1244600" cy="1244600"/>
          </a:xfrm>
          <a:prstGeom prst="rect">
            <a:avLst/>
          </a:prstGeom>
          <a:noFill/>
          <a:ln w="9525">
            <a:noFill/>
            <a:miter lim="800000"/>
            <a:headEnd/>
            <a:tailEnd/>
          </a:ln>
        </p:spPr>
      </p:pic>
      <p:sp>
        <p:nvSpPr>
          <p:cNvPr id="13" name="Date Placeholder 12"/>
          <p:cNvSpPr>
            <a:spLocks noGrp="1"/>
          </p:cNvSpPr>
          <p:nvPr>
            <p:ph type="dt" sz="quarter" idx="10"/>
          </p:nvPr>
        </p:nvSpPr>
        <p:spPr/>
        <p:txBody>
          <a:bodyPr/>
          <a:lstStyle/>
          <a:p>
            <a:pPr>
              <a:defRPr/>
            </a:pPr>
            <a:fld id="{4AE48213-AAE7-4C2A-8FCB-C4EFB74775B2}" type="datetime1">
              <a:rPr lang="en-US">
                <a:solidFill>
                  <a:prstClr val="black">
                    <a:tint val="75000"/>
                  </a:prstClr>
                </a:solidFill>
                <a:latin typeface="Calibri"/>
              </a:rPr>
              <a:pPr>
                <a:defRPr/>
              </a:pPr>
              <a:t>11/4/2025</a:t>
            </a:fld>
            <a:endParaRPr lang="en-US">
              <a:solidFill>
                <a:prstClr val="black">
                  <a:tint val="75000"/>
                </a:prstClr>
              </a:solidFill>
              <a:latin typeface="Calibri"/>
            </a:endParaRPr>
          </a:p>
        </p:txBody>
      </p:sp>
      <p:sp>
        <p:nvSpPr>
          <p:cNvPr id="14" name="Slide Number Placeholder 13"/>
          <p:cNvSpPr>
            <a:spLocks noGrp="1"/>
          </p:cNvSpPr>
          <p:nvPr>
            <p:ph type="sldNum" sz="quarter" idx="12"/>
          </p:nvPr>
        </p:nvSpPr>
        <p:spPr/>
        <p:txBody>
          <a:bodyPr/>
          <a:lstStyle/>
          <a:p>
            <a:pPr>
              <a:defRPr/>
            </a:pPr>
            <a:fld id="{27BB64FC-3658-4DEA-B9F6-3B6553E99096}" type="slidenum">
              <a:rPr lang="en-US">
                <a:solidFill>
                  <a:prstClr val="black">
                    <a:tint val="75000"/>
                  </a:prstClr>
                </a:solidFill>
                <a:latin typeface="Calibri"/>
              </a:rPr>
              <a:pPr>
                <a:defRPr/>
              </a:pPr>
              <a:t>1</a:t>
            </a:fld>
            <a:endParaRPr lang="en-US">
              <a:solidFill>
                <a:prstClr val="black">
                  <a:tint val="75000"/>
                </a:prstClr>
              </a:solidFill>
              <a:latin typeface="Calibri"/>
            </a:endParaRPr>
          </a:p>
        </p:txBody>
      </p:sp>
      <p:sp>
        <p:nvSpPr>
          <p:cNvPr id="15" name="Footer Placeholder 14"/>
          <p:cNvSpPr>
            <a:spLocks noGrp="1"/>
          </p:cNvSpPr>
          <p:nvPr>
            <p:ph type="ftr" sz="quarter" idx="11"/>
          </p:nvPr>
        </p:nvSpPr>
        <p:spPr/>
        <p:txBody>
          <a:bodyPr/>
          <a:lstStyle/>
          <a:p>
            <a:pPr>
              <a:defRPr/>
            </a:pPr>
            <a:r>
              <a:rPr lang="en-US">
                <a:solidFill>
                  <a:prstClr val="black">
                    <a:tint val="75000"/>
                  </a:prstClr>
                </a:solidFill>
                <a:latin typeface="Calibri"/>
              </a:rPr>
              <a:t>Revisi 01 Pendidikan Kewarganegaraan</a:t>
            </a:r>
          </a:p>
        </p:txBody>
      </p:sp>
      <p:sp>
        <p:nvSpPr>
          <p:cNvPr id="8" name="TextBox 7"/>
          <p:cNvSpPr txBox="1"/>
          <p:nvPr/>
        </p:nvSpPr>
        <p:spPr>
          <a:xfrm>
            <a:off x="1881158" y="2285992"/>
            <a:ext cx="8501122" cy="2677656"/>
          </a:xfrm>
          <a:prstGeom prst="rect">
            <a:avLst/>
          </a:prstGeom>
          <a:noFill/>
        </p:spPr>
        <p:txBody>
          <a:bodyPr wrap="square" rtlCol="0">
            <a:spAutoFit/>
          </a:bodyPr>
          <a:lstStyle/>
          <a:p>
            <a:r>
              <a:rPr lang="en-US" sz="6000" b="1" dirty="0">
                <a:solidFill>
                  <a:srgbClr val="C00000"/>
                </a:solidFill>
                <a:effectLst>
                  <a:outerShdw blurRad="38100" dist="38100" dir="2700000" algn="tl">
                    <a:srgbClr val="000000">
                      <a:alpha val="43137"/>
                    </a:srgbClr>
                  </a:outerShdw>
                </a:effectLst>
                <a:latin typeface="Calibri" pitchFamily="34" charset="0"/>
              </a:rPr>
              <a:t>PENDIDIKAN KARAKTER ANTI KORUPSI</a:t>
            </a:r>
          </a:p>
          <a:p>
            <a:endParaRPr lang="en-US" sz="2400" b="1" dirty="0">
              <a:solidFill>
                <a:srgbClr val="C00000"/>
              </a:solidFill>
              <a:effectLst>
                <a:outerShdw blurRad="38100" dist="38100" dir="2700000" algn="tl">
                  <a:srgbClr val="000000">
                    <a:alpha val="43137"/>
                  </a:srgbClr>
                </a:outerShdw>
              </a:effectLst>
              <a:latin typeface="Calibri" pitchFamily="34" charset="0"/>
            </a:endParaRPr>
          </a:p>
          <a:p>
            <a:pPr algn="ctr"/>
            <a:r>
              <a:rPr lang="en-US" sz="2400" b="1" dirty="0" err="1">
                <a:solidFill>
                  <a:srgbClr val="C00000"/>
                </a:solidFill>
                <a:effectLst>
                  <a:outerShdw blurRad="38100" dist="38100" dir="2700000" algn="tl">
                    <a:srgbClr val="000000">
                      <a:alpha val="43137"/>
                    </a:srgbClr>
                  </a:outerShdw>
                </a:effectLst>
                <a:latin typeface="Calibri" pitchFamily="34" charset="0"/>
              </a:rPr>
              <a:t>Dosen</a:t>
            </a:r>
            <a:r>
              <a:rPr lang="en-US" sz="2400" b="1" dirty="0">
                <a:solidFill>
                  <a:srgbClr val="C00000"/>
                </a:solidFill>
                <a:effectLst>
                  <a:outerShdw blurRad="38100" dist="38100" dir="2700000" algn="tl">
                    <a:srgbClr val="000000">
                      <a:alpha val="43137"/>
                    </a:srgbClr>
                  </a:outerShdw>
                </a:effectLst>
                <a:latin typeface="Calibri" pitchFamily="34" charset="0"/>
              </a:rPr>
              <a:t> : </a:t>
            </a:r>
            <a:r>
              <a:rPr lang="en-US" sz="2400" b="1" dirty="0" err="1">
                <a:solidFill>
                  <a:srgbClr val="C00000"/>
                </a:solidFill>
                <a:effectLst>
                  <a:outerShdw blurRad="38100" dist="38100" dir="2700000" algn="tl">
                    <a:srgbClr val="000000">
                      <a:alpha val="43137"/>
                    </a:srgbClr>
                  </a:outerShdw>
                </a:effectLst>
                <a:latin typeface="Calibri" pitchFamily="34" charset="0"/>
              </a:rPr>
              <a:t>Taufik</a:t>
            </a:r>
            <a:r>
              <a:rPr lang="en-US" sz="2400" b="1" dirty="0">
                <a:solidFill>
                  <a:srgbClr val="C00000"/>
                </a:solidFill>
                <a:effectLst>
                  <a:outerShdw blurRad="38100" dist="38100" dir="2700000" algn="tl">
                    <a:srgbClr val="000000">
                      <a:alpha val="43137"/>
                    </a:srgbClr>
                  </a:outerShdw>
                </a:effectLst>
                <a:latin typeface="Calibri" pitchFamily="34" charset="0"/>
              </a:rPr>
              <a:t>, SE., </a:t>
            </a:r>
            <a:r>
              <a:rPr lang="en-US" sz="2400" b="1" dirty="0" err="1">
                <a:solidFill>
                  <a:srgbClr val="C00000"/>
                </a:solidFill>
                <a:effectLst>
                  <a:outerShdw blurRad="38100" dist="38100" dir="2700000" algn="tl">
                    <a:srgbClr val="000000">
                      <a:alpha val="43137"/>
                    </a:srgbClr>
                  </a:outerShdw>
                </a:effectLst>
                <a:latin typeface="Calibri" pitchFamily="34" charset="0"/>
              </a:rPr>
              <a:t>M.S.Ak</a:t>
            </a:r>
            <a:r>
              <a:rPr lang="en-US" sz="2400" b="1" dirty="0">
                <a:solidFill>
                  <a:srgbClr val="C00000"/>
                </a:solidFill>
                <a:effectLst>
                  <a:outerShdw blurRad="38100" dist="38100" dir="2700000" algn="tl">
                    <a:srgbClr val="000000">
                      <a:alpha val="43137"/>
                    </a:srgbClr>
                  </a:outerShdw>
                </a:effectLst>
                <a:latin typeface="Calibri" pitchFamily="34" charset="0"/>
              </a:rPr>
              <a:t>.</a:t>
            </a:r>
          </a:p>
        </p:txBody>
      </p:sp>
      <p:sp>
        <p:nvSpPr>
          <p:cNvPr id="2" name="Rectangle 1"/>
          <p:cNvSpPr/>
          <p:nvPr/>
        </p:nvSpPr>
        <p:spPr>
          <a:xfrm>
            <a:off x="7157298" y="1696067"/>
            <a:ext cx="3326552"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32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Pertemuan ke-</a:t>
            </a:r>
            <a:r>
              <a:rPr lang="en-US" sz="32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7</a:t>
            </a:r>
          </a:p>
        </p:txBody>
      </p:sp>
    </p:spTree>
  </p:cSld>
  <p:clrMapOvr>
    <a:masterClrMapping/>
  </p:clrMapOvr>
  <p:transition spd="slow">
    <p:wheel spokes="3"/>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400" b="1" dirty="0"/>
              <a:t>2. Asas</a:t>
            </a:r>
          </a:p>
          <a:p>
            <a:pPr marL="0" indent="0">
              <a:buNone/>
            </a:pPr>
            <a:r>
              <a:rPr lang="id-ID" sz="2400" dirty="0"/>
              <a:t>Asas anti-korupsi merupakan prinsip-prinsip dasar yang menjadi panduan dalam melaksanakan pencegahan dan pemberantasan korupsi. Beberapa asas penting antara lain:</a:t>
            </a:r>
          </a:p>
          <a:p>
            <a:r>
              <a:rPr lang="id-ID" sz="2400" b="1" dirty="0"/>
              <a:t>Transparansi</a:t>
            </a:r>
            <a:r>
              <a:rPr lang="id-ID" sz="2400" dirty="0"/>
              <a:t>: Keterbukaan dalam segala aspek kegiatan pemerintah dan pengambilan keputusan, sehingga bisa diawasi publik.</a:t>
            </a:r>
          </a:p>
          <a:p>
            <a:r>
              <a:rPr lang="id-ID" sz="2400" b="1" dirty="0"/>
              <a:t>Akuntabilitas</a:t>
            </a:r>
            <a:r>
              <a:rPr lang="id-ID" sz="2400" dirty="0"/>
              <a:t>: Setiap pejabat atau lembaga bertanggung jawab atas tindakan dan keputusan mereka, sehingga dapat diukur dampak dan keefektifannya.</a:t>
            </a:r>
          </a:p>
          <a:p>
            <a:r>
              <a:rPr lang="id-ID" sz="2400" b="1" dirty="0"/>
              <a:t>Keadilan</a:t>
            </a:r>
            <a:r>
              <a:rPr lang="id-ID" sz="2400" dirty="0"/>
              <a:t>: Setiap tindakan dan kebijakan harus sesuai dengan hukum tanpa pilih kasih.</a:t>
            </a:r>
          </a:p>
          <a:p>
            <a:r>
              <a:rPr lang="id-ID" sz="2400" b="1" dirty="0"/>
              <a:t>Profesionalisme</a:t>
            </a:r>
            <a:r>
              <a:rPr lang="id-ID" sz="2400" dirty="0"/>
              <a:t>: Semua penyelenggara anti-korupsi diharapkan bekerja secara profesional, tanpa dipengaruhi oleh tekanan atau kepentingan tertentu.</a:t>
            </a:r>
          </a:p>
        </p:txBody>
      </p:sp>
      <p:sp>
        <p:nvSpPr>
          <p:cNvPr id="3" name="Rectangle 2"/>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1450494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500" b="1" dirty="0"/>
              <a:t>3. Hak dan Kewajiban</a:t>
            </a:r>
          </a:p>
          <a:p>
            <a:pPr marL="0" indent="0">
              <a:buNone/>
            </a:pPr>
            <a:r>
              <a:rPr lang="id-ID" sz="2500" dirty="0"/>
              <a:t>Dalam rangka pemberantasan korupsi, baik pejabat maupun masyarakat memiliki hak dan kewajiban tertentu:</a:t>
            </a:r>
          </a:p>
          <a:p>
            <a:r>
              <a:rPr lang="id-ID" sz="2500" b="1" dirty="0"/>
              <a:t>Hak</a:t>
            </a:r>
            <a:r>
              <a:rPr lang="id-ID" sz="2500" dirty="0"/>
              <a:t>:</a:t>
            </a:r>
          </a:p>
          <a:p>
            <a:pPr lvl="1"/>
            <a:r>
              <a:rPr lang="id-ID" sz="2500" dirty="0"/>
              <a:t>Masyarakat berhak atas informasi yang jujur dan transparan mengenai kegiatan pemerintahan.</a:t>
            </a:r>
          </a:p>
          <a:p>
            <a:pPr lvl="1"/>
            <a:r>
              <a:rPr lang="id-ID" sz="2500" dirty="0"/>
              <a:t>Berhak melaporkan tindakan korupsi tanpa takut mendapatkan tekanan atau balasan.</a:t>
            </a:r>
          </a:p>
          <a:p>
            <a:pPr lvl="1"/>
            <a:r>
              <a:rPr lang="id-ID" sz="2500" dirty="0"/>
              <a:t>Berhak mendapatkan perlindungan ketika melaporkan atau berpartisipasi dalam pemberantasan korupsi.</a:t>
            </a:r>
          </a:p>
        </p:txBody>
      </p:sp>
      <p:pic>
        <p:nvPicPr>
          <p:cNvPr id="9218" name="Picture 2" descr="Materi Ujian PKN Kelas 10: Hak dan Kewajiban Bidang Hukum, Politik, Ekonomi  dan Pertahanan - Tribunjogj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4973" y="0"/>
            <a:ext cx="3361038" cy="14310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3917980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C5F8EB2-8936-F0AC-DA2A-4A5609BEA7E8}"/>
              </a:ext>
            </a:extLst>
          </p:cNvPr>
          <p:cNvSpPr>
            <a:spLocks noGrp="1"/>
          </p:cNvSpPr>
          <p:nvPr>
            <p:ph sz="quarter" idx="11"/>
          </p:nvPr>
        </p:nvSpPr>
        <p:spPr>
          <a:xfrm>
            <a:off x="411893" y="378941"/>
            <a:ext cx="11434118" cy="3188044"/>
          </a:xfrm>
        </p:spPr>
        <p:txBody>
          <a:bodyPr>
            <a:normAutofit/>
          </a:bodyPr>
          <a:lstStyle/>
          <a:p>
            <a:pPr marL="0" indent="0">
              <a:buNone/>
            </a:pPr>
            <a:r>
              <a:rPr lang="id-ID" sz="2500" b="1" dirty="0"/>
              <a:t>Kewajiban</a:t>
            </a:r>
            <a:r>
              <a:rPr lang="id-ID" sz="2500" dirty="0"/>
              <a:t>:</a:t>
            </a:r>
          </a:p>
          <a:p>
            <a:r>
              <a:rPr lang="id-ID" sz="2500" dirty="0"/>
              <a:t>Aparatur sipil negara dan pejabat pemerintah berkewajiban bekerja sesuai aturan dan mencegah tindakan yang berpotensi korupsi.</a:t>
            </a:r>
          </a:p>
          <a:p>
            <a:r>
              <a:rPr lang="id-ID" sz="2500" dirty="0"/>
              <a:t>Masyarakat juga berkewajiban berpartisipasi secara aktif dalam mencegah dan melaporkan korupsi, serta tidak memberi atau menerima suap.</a:t>
            </a:r>
          </a:p>
        </p:txBody>
      </p:sp>
      <p:pic>
        <p:nvPicPr>
          <p:cNvPr id="3" name="Picture 2" descr="Materi Ujian PKN Kelas 10: Hak dan Kewajiban Bidang Hukum, Politik, Ekonomi  dan Pertahanan - Tribunjogj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5230" y="4336964"/>
            <a:ext cx="5108403" cy="21750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1275473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100" b="1" dirty="0"/>
              <a:t>4. Peran Masyarakat</a:t>
            </a:r>
          </a:p>
          <a:p>
            <a:pPr marL="0" indent="0">
              <a:buNone/>
            </a:pPr>
            <a:r>
              <a:rPr lang="id-ID" sz="2100" dirty="0"/>
              <a:t>Masyarakat memiliki peran penting dalam upaya pemberantasan korupsi. Beberapa cara masyarakat dapat berkontribusi dalam gerakan anti-korupsi adalah:</a:t>
            </a:r>
          </a:p>
          <a:p>
            <a:r>
              <a:rPr lang="id-ID" sz="2100" b="1" dirty="0"/>
              <a:t>Mengawasi Kinerja Pemerintah</a:t>
            </a:r>
            <a:r>
              <a:rPr lang="id-ID" sz="2100" dirty="0"/>
              <a:t>: Terlibat aktif dalam mengawasi proyek dan kegiatan pemerintah serta memastikan bahwa dana publik digunakan secara tepat.</a:t>
            </a:r>
          </a:p>
          <a:p>
            <a:r>
              <a:rPr lang="id-ID" sz="2100" b="1" dirty="0"/>
              <a:t>Melaporkan Dugaan Korupsi</a:t>
            </a:r>
            <a:r>
              <a:rPr lang="id-ID" sz="2100" dirty="0"/>
              <a:t>: Masyarakat bisa melaporkan dugaan kasus korupsi melalui kanal resmi seperti KPK atau Ombudsman.</a:t>
            </a:r>
          </a:p>
          <a:p>
            <a:r>
              <a:rPr lang="id-ID" sz="2100" b="1" dirty="0"/>
              <a:t>Edukasi dan Penyebaran Kesadaran</a:t>
            </a:r>
            <a:r>
              <a:rPr lang="id-ID" sz="2100" dirty="0"/>
              <a:t>: Membantu menyebarkan informasi mengenai pentingnya anti-korupsi dan mengedukasi orang lain agar sadar akan dampak buruk korupsi.</a:t>
            </a:r>
          </a:p>
          <a:p>
            <a:r>
              <a:rPr lang="id-ID" sz="2100" b="1" dirty="0"/>
              <a:t>Tidak Terlibat dalam Tindakan Korupsi</a:t>
            </a:r>
            <a:r>
              <a:rPr lang="id-ID" sz="2100" dirty="0"/>
              <a:t>: Masyarakat harus menolak pemberian atau permintaan gratifikasi, tidak menyuap pejabat, dan selalu mengikuti prosedur yang sah dalam urusan publik.</a:t>
            </a:r>
          </a:p>
        </p:txBody>
      </p:sp>
      <p:pic>
        <p:nvPicPr>
          <p:cNvPr id="7170" name="Picture 2" descr="Kolaborasi Masyarakat dan Pemerintahan dalam Upaya Pencegahan dan  Pemberantasan Korupsi - Kompasiana.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76224" y="32951"/>
            <a:ext cx="1912122" cy="125562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2901723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
        <p:nvSpPr>
          <p:cNvPr id="7" name="TextBox 6">
            <a:extLst>
              <a:ext uri="{FF2B5EF4-FFF2-40B4-BE49-F238E27FC236}">
                <a16:creationId xmlns:a16="http://schemas.microsoft.com/office/drawing/2014/main" id="{3BBC5E3B-FD22-4D8E-BAE8-1791B0D95FDB}"/>
              </a:ext>
            </a:extLst>
          </p:cNvPr>
          <p:cNvSpPr txBox="1"/>
          <p:nvPr/>
        </p:nvSpPr>
        <p:spPr>
          <a:xfrm>
            <a:off x="1881158" y="2285992"/>
            <a:ext cx="8501122" cy="1384995"/>
          </a:xfrm>
          <a:prstGeom prst="rect">
            <a:avLst/>
          </a:prstGeom>
          <a:noFill/>
        </p:spPr>
        <p:txBody>
          <a:bodyPr wrap="square" rtlCol="0">
            <a:spAutoFit/>
          </a:bodyPr>
          <a:lstStyle/>
          <a:p>
            <a:r>
              <a:rPr lang="en-US" sz="6000" b="1" dirty="0">
                <a:solidFill>
                  <a:schemeClr val="accent5">
                    <a:lumMod val="50000"/>
                  </a:schemeClr>
                </a:solidFill>
                <a:effectLst>
                  <a:outerShdw blurRad="38100" dist="38100" dir="2700000" algn="tl">
                    <a:srgbClr val="000000">
                      <a:alpha val="43137"/>
                    </a:srgbClr>
                  </a:outerShdw>
                </a:effectLst>
                <a:latin typeface="Calibri" pitchFamily="34" charset="0"/>
              </a:rPr>
              <a:t>TERIMAKASIH…..</a:t>
            </a:r>
          </a:p>
          <a:p>
            <a:endParaRPr lang="en-US" sz="2400" b="1" dirty="0">
              <a:solidFill>
                <a:schemeClr val="accent5">
                  <a:lumMod val="50000"/>
                </a:schemeClr>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330384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
        <p:nvSpPr>
          <p:cNvPr id="7" name="TextBox 6">
            <a:extLst>
              <a:ext uri="{FF2B5EF4-FFF2-40B4-BE49-F238E27FC236}">
                <a16:creationId xmlns:a16="http://schemas.microsoft.com/office/drawing/2014/main" id="{60D9EDCB-41CD-4E1D-920A-953403E3BD80}"/>
              </a:ext>
            </a:extLst>
          </p:cNvPr>
          <p:cNvSpPr txBox="1"/>
          <p:nvPr/>
        </p:nvSpPr>
        <p:spPr>
          <a:xfrm>
            <a:off x="1881158" y="2285992"/>
            <a:ext cx="8501122" cy="1384995"/>
          </a:xfrm>
          <a:prstGeom prst="rect">
            <a:avLst/>
          </a:prstGeom>
          <a:noFill/>
        </p:spPr>
        <p:txBody>
          <a:bodyPr wrap="square" rtlCol="0">
            <a:spAutoFit/>
          </a:bodyPr>
          <a:lstStyle/>
          <a:p>
            <a:r>
              <a:rPr lang="en-US" sz="6000" b="1" dirty="0">
                <a:solidFill>
                  <a:schemeClr val="accent5">
                    <a:lumMod val="50000"/>
                  </a:schemeClr>
                </a:solidFill>
                <a:effectLst>
                  <a:outerShdw blurRad="38100" dist="38100" dir="2700000" algn="tl">
                    <a:srgbClr val="000000">
                      <a:alpha val="43137"/>
                    </a:srgbClr>
                  </a:outerShdw>
                </a:effectLst>
                <a:latin typeface="Calibri" pitchFamily="34" charset="0"/>
              </a:rPr>
              <a:t>BERSIKAP ANTI KORUPSI</a:t>
            </a:r>
          </a:p>
          <a:p>
            <a:endParaRPr lang="en-US" sz="2400" b="1" dirty="0">
              <a:solidFill>
                <a:schemeClr val="accent5">
                  <a:lumMod val="50000"/>
                </a:schemeClr>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1069369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C0D5F39-EF49-BECB-8276-8B8A46F07AC2}"/>
              </a:ext>
            </a:extLst>
          </p:cNvPr>
          <p:cNvSpPr>
            <a:spLocks noGrp="1"/>
          </p:cNvSpPr>
          <p:nvPr>
            <p:ph sz="quarter" idx="10"/>
          </p:nvPr>
        </p:nvSpPr>
        <p:spPr>
          <a:xfrm>
            <a:off x="4514334" y="560380"/>
            <a:ext cx="7381103" cy="5059680"/>
          </a:xfrm>
        </p:spPr>
        <p:txBody>
          <a:bodyPr>
            <a:noAutofit/>
          </a:bodyPr>
          <a:lstStyle/>
          <a:p>
            <a:pPr algn="just"/>
            <a:r>
              <a:rPr lang="id-ID" sz="2700" dirty="0"/>
              <a:t>Sikap anti-korupsi adalah</a:t>
            </a:r>
          </a:p>
          <a:p>
            <a:pPr algn="just"/>
            <a:r>
              <a:rPr lang="id-ID" sz="2700" dirty="0"/>
              <a:t>Perilaku atau pandangan yang menentang segala bentuk korupsi, baik dalam skala kecil maupun besar. </a:t>
            </a:r>
          </a:p>
          <a:p>
            <a:r>
              <a:rPr lang="id-ID" sz="2700" dirty="0"/>
              <a:t>Korupsi sendiri adalah tindakan penyalahgunaan kekuasaan atau jabatan untuk keuntungan pribadi atau kelompok, yang sering melibatkan suap, penggelapan dana, dan praktik tidak jujur lainnya yang merugikan orang lain dan menghambat kemajuan bersama.</a:t>
            </a:r>
            <a:endParaRPr lang="en-US" sz="2700" dirty="0"/>
          </a:p>
        </p:txBody>
      </p:sp>
      <p:pic>
        <p:nvPicPr>
          <p:cNvPr id="5122" name="Picture 2" descr="https://i.pinimg.com/564x/85/82/cc/8582cc88898b84d142fdf6a59ac5ffb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235" y="560380"/>
            <a:ext cx="4056190" cy="57067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810374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304888D-B78B-26F5-9075-CDA3C673C95A}"/>
              </a:ext>
            </a:extLst>
          </p:cNvPr>
          <p:cNvSpPr>
            <a:spLocks noGrp="1"/>
          </p:cNvSpPr>
          <p:nvPr>
            <p:ph type="title"/>
          </p:nvPr>
        </p:nvSpPr>
        <p:spPr>
          <a:xfrm>
            <a:off x="787129" y="630609"/>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id="{D304888D-B78B-26F5-9075-CDA3C673C95A}"/>
              </a:ext>
            </a:extLst>
          </p:cNvPr>
          <p:cNvSpPr txBox="1">
            <a:spLocks/>
          </p:cNvSpPr>
          <p:nvPr/>
        </p:nvSpPr>
        <p:spPr>
          <a:xfrm>
            <a:off x="847288" y="1686188"/>
            <a:ext cx="10595295" cy="4681056"/>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Transparansi</a:t>
            </a:r>
            <a:r>
              <a:rPr lang="id-ID" altLang="id-ID" dirty="0">
                <a:solidFill>
                  <a:schemeClr val="tx1"/>
                </a:solidFill>
                <a:latin typeface="Arial" panose="020B0604020202020204" pitchFamily="34" charset="0"/>
              </a:rPr>
              <a:t>: Menjunjung tinggi keterbukaan informasi, sehingga segala tindakan atau keputusan dapat dipertanggungjawabkan dan diaudit oleh pihak yang berwenang atau masyarakat</a:t>
            </a:r>
          </a:p>
          <a:p>
            <a:pPr lvl="0" eaLnBrk="0" fontAlgn="base" hangingPunct="0">
              <a:lnSpc>
                <a:spcPct val="100000"/>
              </a:lnSpc>
              <a:spcAft>
                <a:spcPct val="0"/>
              </a:spcAft>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Kejujuran dan Integritas</a:t>
            </a:r>
            <a:r>
              <a:rPr lang="id-ID" altLang="id-ID" dirty="0">
                <a:solidFill>
                  <a:schemeClr val="tx1"/>
                </a:solidFill>
                <a:latin typeface="Arial" panose="020B0604020202020204" pitchFamily="34" charset="0"/>
              </a:rPr>
              <a:t>: Bertindak secara jujur dan tidak tergoda untuk mencari keuntungan pribadi yang melanggar aturan atau kode etik. Orang yang berintegritas tidak akan berkompromi dengan prinsip moral meskipun ada peluang untuk berbuat korupsi.</a:t>
            </a:r>
          </a:p>
        </p:txBody>
      </p:sp>
      <p:pic>
        <p:nvPicPr>
          <p:cNvPr id="1027"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8572" y="1287550"/>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3671577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Akuntabilitas</a:t>
            </a:r>
            <a:r>
              <a:rPr lang="id-ID" altLang="id-ID" dirty="0">
                <a:solidFill>
                  <a:schemeClr val="tx1"/>
                </a:solidFill>
                <a:latin typeface="Arial" panose="020B0604020202020204" pitchFamily="34" charset="0"/>
              </a:rPr>
              <a:t>: Bersedia untuk mempertanggungjawabkan setiap keputusan dan tindakan, serta memastikan bahwa orang-orang dalam sistem atau organisasi juga bertanggung jawab atas peran dan tugasnya masing-masing.</a:t>
            </a:r>
          </a:p>
          <a:p>
            <a:pPr lvl="0" eaLnBrk="0" fontAlgn="base" hangingPunct="0">
              <a:lnSpc>
                <a:spcPct val="100000"/>
              </a:lnSpc>
              <a:spcAft>
                <a:spcPct val="0"/>
              </a:spcAft>
              <a:buFontTx/>
              <a:buChar char="•"/>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Kesadaran Hukum</a:t>
            </a:r>
            <a:r>
              <a:rPr lang="id-ID" altLang="id-ID" dirty="0">
                <a:solidFill>
                  <a:schemeClr val="tx1"/>
                </a:solidFill>
                <a:latin typeface="Arial" panose="020B0604020202020204" pitchFamily="34" charset="0"/>
              </a:rPr>
              <a:t>: Memahami undang-undang dan aturan terkait korupsi serta akibat hukum yang akan dihadapi jika melakukan tindakan korupsi.</a:t>
            </a:r>
          </a:p>
          <a:p>
            <a:pPr lvl="0" eaLnBrk="0" fontAlgn="base" hangingPunct="0">
              <a:lnSpc>
                <a:spcPct val="100000"/>
              </a:lnSpc>
              <a:spcAft>
                <a:spcPct val="0"/>
              </a:spcAft>
              <a:buFontTx/>
              <a:buChar char="•"/>
            </a:pPr>
            <a:endParaRPr lang="id-ID" altLang="id-ID" dirty="0">
              <a:solidFill>
                <a:schemeClr val="tx1"/>
              </a:solidFill>
              <a:latin typeface="Arial" panose="020B0604020202020204" pitchFamily="34" charset="0"/>
            </a:endParaRPr>
          </a:p>
        </p:txBody>
      </p:sp>
      <p:pic>
        <p:nvPicPr>
          <p:cNvPr id="6"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7426" y="5433800"/>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233264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b="1" dirty="0">
                <a:solidFill>
                  <a:schemeClr val="tx1"/>
                </a:solidFill>
              </a:rPr>
              <a:t>Kepedulian terhadap Keadilan Sosial</a:t>
            </a:r>
            <a:r>
              <a:rPr lang="id-ID" dirty="0">
                <a:solidFill>
                  <a:schemeClr val="tx1"/>
                </a:solidFill>
              </a:rPr>
              <a:t>: Sadar bahwa korupsi menyebabkan kerugian bagi masyarakat luas, khususnya golongan yang kurang mampu. Sikap anti-korupsi memperhatikan dampak negatif yang korupsi timbulkan pada pembangunan dan kesejahteraan sosial.</a:t>
            </a:r>
            <a:endParaRPr lang="id-ID" altLang="id-ID" dirty="0">
              <a:solidFill>
                <a:schemeClr val="tx1"/>
              </a:solidFill>
              <a:latin typeface="Arial" panose="020B0604020202020204" pitchFamily="34" charset="0"/>
            </a:endParaRPr>
          </a:p>
        </p:txBody>
      </p:sp>
      <p:pic>
        <p:nvPicPr>
          <p:cNvPr id="4"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0422" y="5521800"/>
            <a:ext cx="930873" cy="93087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3288992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304888D-B78B-26F5-9075-CDA3C673C95A}"/>
              </a:ext>
            </a:extLst>
          </p:cNvPr>
          <p:cNvSpPr>
            <a:spLocks noGrp="1"/>
          </p:cNvSpPr>
          <p:nvPr>
            <p:ph type="title"/>
          </p:nvPr>
        </p:nvSpPr>
        <p:spPr>
          <a:xfrm>
            <a:off x="787129" y="548230"/>
            <a:ext cx="10943551" cy="782596"/>
          </a:xfrm>
        </p:spPr>
        <p:txBody>
          <a:bodyPr>
            <a:noAutofit/>
          </a:bodyPr>
          <a:lstStyle/>
          <a:p>
            <a:r>
              <a:rPr lang="id-ID" sz="3300" dirty="0"/>
              <a:t>Berikut beberapa prinsip dasar dalam bersikap anti-korupsi:</a:t>
            </a:r>
            <a:endParaRPr lang="en-US" sz="3300" dirty="0"/>
          </a:p>
        </p:txBody>
      </p:sp>
      <p:sp>
        <p:nvSpPr>
          <p:cNvPr id="5" name="Title 7">
            <a:extLst>
              <a:ext uri="{FF2B5EF4-FFF2-40B4-BE49-F238E27FC236}">
                <a16:creationId xmlns:a16="http://schemas.microsoft.com/office/drawing/2014/main" id="{D304888D-B78B-26F5-9075-CDA3C673C95A}"/>
              </a:ext>
            </a:extLst>
          </p:cNvPr>
          <p:cNvSpPr txBox="1">
            <a:spLocks/>
          </p:cNvSpPr>
          <p:nvPr/>
        </p:nvSpPr>
        <p:spPr>
          <a:xfrm>
            <a:off x="787130" y="1859183"/>
            <a:ext cx="10595295" cy="4681056"/>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800" kern="1200">
                <a:solidFill>
                  <a:schemeClr val="tx1">
                    <a:lumMod val="75000"/>
                    <a:lumOff val="25000"/>
                  </a:schemeClr>
                </a:solidFill>
                <a:latin typeface="+mj-lt"/>
                <a:ea typeface="+mj-ea"/>
                <a:cs typeface="+mj-cs"/>
              </a:defRPr>
            </a:lvl1pPr>
          </a:lstStyle>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Menolak Gratifikasi dan Suap</a:t>
            </a:r>
            <a:r>
              <a:rPr lang="id-ID" altLang="id-ID" dirty="0">
                <a:solidFill>
                  <a:schemeClr val="tx1"/>
                </a:solidFill>
                <a:latin typeface="Arial" panose="020B0604020202020204" pitchFamily="34" charset="0"/>
              </a:rPr>
              <a:t>: Menolak hadiah atau pemberian dalam bentuk apapun yang dapat mempengaruhi keputusan atau membuat seseorang merasa berutang budi.</a:t>
            </a:r>
          </a:p>
          <a:p>
            <a:pPr lvl="0" eaLnBrk="0" fontAlgn="base" hangingPunct="0">
              <a:lnSpc>
                <a:spcPct val="100000"/>
              </a:lnSpc>
              <a:spcAft>
                <a:spcPct val="0"/>
              </a:spcAft>
            </a:pPr>
            <a:endParaRPr lang="id-ID" altLang="id-ID" dirty="0">
              <a:solidFill>
                <a:schemeClr val="tx1"/>
              </a:solidFill>
              <a:latin typeface="Arial" panose="020B0604020202020204" pitchFamily="34" charset="0"/>
            </a:endParaRPr>
          </a:p>
          <a:p>
            <a:pPr lvl="0" eaLnBrk="0" fontAlgn="base" hangingPunct="0">
              <a:lnSpc>
                <a:spcPct val="100000"/>
              </a:lnSpc>
              <a:spcAft>
                <a:spcPct val="0"/>
              </a:spcAft>
              <a:buFontTx/>
              <a:buChar char="•"/>
            </a:pPr>
            <a:r>
              <a:rPr lang="id-ID" altLang="id-ID" b="1" dirty="0">
                <a:solidFill>
                  <a:schemeClr val="tx1"/>
                </a:solidFill>
                <a:latin typeface="Arial" panose="020B0604020202020204" pitchFamily="34" charset="0"/>
              </a:rPr>
              <a:t>Menghargai dan Mendorong Perilaku Etis</a:t>
            </a:r>
            <a:r>
              <a:rPr lang="id-ID" altLang="id-ID" dirty="0">
                <a:solidFill>
                  <a:schemeClr val="tx1"/>
                </a:solidFill>
                <a:latin typeface="Arial" panose="020B0604020202020204" pitchFamily="34" charset="0"/>
              </a:rPr>
              <a:t>: Mendukung dan mempromosikan perilaku yang etis dalam kehidupan sehari-hari, baik di lingkungan kerja, pendidikan, maupun masyarakat.</a:t>
            </a:r>
          </a:p>
        </p:txBody>
      </p:sp>
      <p:pic>
        <p:nvPicPr>
          <p:cNvPr id="6" name="Picture 3" descr="Pin ini berisi gambar: Tanda Anti Korupsi, Anti Korupsi, Korupsi, Korupsi Dan Penyuapan PNG Transparan Clipart dan File PSD untuk Unduh Gr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8573" y="2943356"/>
            <a:ext cx="1112107" cy="111210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2649011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21905908-61C5-E80D-F570-D84DB7527C19}"/>
              </a:ext>
            </a:extLst>
          </p:cNvPr>
          <p:cNvSpPr>
            <a:spLocks noGrp="1"/>
          </p:cNvSpPr>
          <p:nvPr>
            <p:ph type="title"/>
          </p:nvPr>
        </p:nvSpPr>
        <p:spPr>
          <a:xfrm>
            <a:off x="518983" y="1479515"/>
            <a:ext cx="6755027" cy="2833689"/>
          </a:xfrm>
        </p:spPr>
        <p:txBody>
          <a:bodyPr>
            <a:normAutofit/>
          </a:bodyPr>
          <a:lstStyle/>
          <a:p>
            <a:r>
              <a:rPr lang="id-ID" dirty="0"/>
              <a:t>Penyelenggara, </a:t>
            </a:r>
            <a:br>
              <a:rPr lang="id-ID" dirty="0"/>
            </a:br>
            <a:r>
              <a:rPr lang="id-ID" dirty="0"/>
              <a:t>Asas, Hak Kewajiban, Peran Masyarakat.</a:t>
            </a:r>
            <a:endParaRPr lang="en-US" dirty="0"/>
          </a:p>
        </p:txBody>
      </p:sp>
      <p:pic>
        <p:nvPicPr>
          <p:cNvPr id="6146" name="Picture 2" descr="Pin ini berisi gambar: Premium Vector | Anti corruption day illustration, hit corrup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3511" y="935817"/>
            <a:ext cx="4910694" cy="491069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2042344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C5F8EB2-8936-F0AC-DA2A-4A5609BEA7E8}"/>
              </a:ext>
            </a:extLst>
          </p:cNvPr>
          <p:cNvSpPr>
            <a:spLocks noGrp="1"/>
          </p:cNvSpPr>
          <p:nvPr>
            <p:ph sz="quarter" idx="11"/>
          </p:nvPr>
        </p:nvSpPr>
        <p:spPr>
          <a:xfrm>
            <a:off x="411893" y="378940"/>
            <a:ext cx="11434118" cy="6128951"/>
          </a:xfrm>
        </p:spPr>
        <p:txBody>
          <a:bodyPr>
            <a:normAutofit/>
          </a:bodyPr>
          <a:lstStyle/>
          <a:p>
            <a:pPr marL="0" indent="0">
              <a:buNone/>
            </a:pPr>
            <a:r>
              <a:rPr lang="id-ID" sz="2300" b="1" dirty="0"/>
              <a:t>1. Penyelenggara</a:t>
            </a:r>
          </a:p>
          <a:p>
            <a:pPr marL="0" indent="0">
              <a:buNone/>
            </a:pPr>
            <a:r>
              <a:rPr lang="id-ID" sz="2300" dirty="0"/>
              <a:t>Penyelenggara anti-korupsi mengacu pada institusi atau lembaga yang bertugas mencegah dan memberantas korupsi. Di Indonesia, lembaga-lembaga penyelenggara ini meliputi:</a:t>
            </a:r>
          </a:p>
          <a:p>
            <a:r>
              <a:rPr lang="id-ID" sz="2300" b="1" dirty="0"/>
              <a:t>Komisi Pemberantasan Korupsi (KPK)</a:t>
            </a:r>
            <a:r>
              <a:rPr lang="id-ID" sz="2300" dirty="0"/>
              <a:t>: Lembaga independen yang memiliki tugas utama dalam pencegahan dan pemberantasan korupsi.</a:t>
            </a:r>
          </a:p>
          <a:p>
            <a:r>
              <a:rPr lang="id-ID" sz="2300" b="1" dirty="0"/>
              <a:t>Kepolisian dan Kejaksaan</a:t>
            </a:r>
            <a:r>
              <a:rPr lang="id-ID" sz="2300" dirty="0"/>
              <a:t>: Mereka turut berperan dalam menangani kasus korupsi, terutama yang melibatkan tindak pidana dan penegakan hukum.</a:t>
            </a:r>
          </a:p>
          <a:p>
            <a:r>
              <a:rPr lang="id-ID" sz="2300" b="1" dirty="0"/>
              <a:t>Pengadilan Tindak Pidana Korupsi (Tipikor)</a:t>
            </a:r>
            <a:r>
              <a:rPr lang="id-ID" sz="2300" dirty="0"/>
              <a:t>: Pengadilan khusus untuk mengadili kasus-kasus korupsi.</a:t>
            </a:r>
          </a:p>
          <a:p>
            <a:r>
              <a:rPr lang="id-ID" sz="2300" b="1" dirty="0"/>
              <a:t>Lembaga Pengawas Internal</a:t>
            </a:r>
            <a:r>
              <a:rPr lang="id-ID" sz="2300" dirty="0"/>
              <a:t>: Seperti Inspektorat di instansi pemerintah yang melakukan pengawasan internal agar tidak terjadi praktik korupsi.</a:t>
            </a:r>
          </a:p>
        </p:txBody>
      </p:sp>
      <p:sp>
        <p:nvSpPr>
          <p:cNvPr id="5" name="Rectangle 4"/>
          <p:cNvSpPr/>
          <p:nvPr/>
        </p:nvSpPr>
        <p:spPr>
          <a:xfrm>
            <a:off x="0" y="6598508"/>
            <a:ext cx="1449860" cy="2594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700"/>
              <a:t>Ayu Firdhayanti S.Kom., M.T.I</a:t>
            </a:r>
          </a:p>
        </p:txBody>
      </p:sp>
    </p:spTree>
    <p:extLst>
      <p:ext uri="{BB962C8B-B14F-4D97-AF65-F5344CB8AC3E}">
        <p14:creationId xmlns:p14="http://schemas.microsoft.com/office/powerpoint/2010/main" val="762554544"/>
      </p:ext>
    </p:extLst>
  </p:cSld>
  <p:clrMapOvr>
    <a:masterClrMapping/>
  </p:clrMapOvr>
</p:sld>
</file>

<file path=ppt/theme/theme1.xml><?xml version="1.0" encoding="utf-8"?>
<a:theme xmlns:a="http://schemas.openxmlformats.org/drawingml/2006/main" name="1. PKN SEBGAI MP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3F796806-D3A7-49C6-9335-B8A0B9307F8E}">
  <ds:schemaRefs>
    <ds:schemaRef ds:uri="http://schemas.microsoft.com/sharepoint/v3/contenttype/forms"/>
  </ds:schemaRefs>
</ds:datastoreItem>
</file>

<file path=customXml/itemProps2.xml><?xml version="1.0" encoding="utf-8"?>
<ds:datastoreItem xmlns:ds="http://schemas.openxmlformats.org/officeDocument/2006/customXml" ds:itemID="{32E4FA29-61E2-42A6-9537-732ED628B6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7CDA33-9251-49D0-A51A-7888AA3E0635}">
  <ds:schemaRefs>
    <ds:schemaRef ds:uri="http://purl.org/dc/elements/1.1/"/>
    <ds:schemaRef ds:uri="http://schemas.microsoft.com/office/2006/metadata/properties"/>
    <ds:schemaRef ds:uri="http://schemas.openxmlformats.org/package/2006/metadata/core-properties"/>
    <ds:schemaRef ds:uri="http://schemas.microsoft.com/sharepoint/v3"/>
    <ds:schemaRef ds:uri="http://purl.org/dc/terms/"/>
    <ds:schemaRef ds:uri="http://schemas.microsoft.com/office/infopath/2007/PartnerControls"/>
    <ds:schemaRef ds:uri="http://schemas.microsoft.com/office/2006/documentManagement/types"/>
    <ds:schemaRef ds:uri="71af3243-3dd4-4a8d-8c0d-dd76da1f02a5"/>
    <ds:schemaRef ds:uri="230e9df3-be65-4c73-a93b-d1236ebd677e"/>
    <ds:schemaRef ds:uri="16c05727-aa75-4e4a-9b5f-8a80a1165891"/>
    <ds:schemaRef ds:uri="http://www.w3.org/XML/1998/namespace"/>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 PKN SEBGAI MPK</Template>
  <TotalTime>170</TotalTime>
  <Words>870</Words>
  <Application>Microsoft Office PowerPoint</Application>
  <PresentationFormat>Widescreen</PresentationFormat>
  <Paragraphs>80</Paragraphs>
  <Slides>14</Slides>
  <Notes>14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14</vt:i4>
      </vt:variant>
    </vt:vector>
  </HeadingPairs>
  <TitlesOfParts>
    <vt:vector size="18" baseType="lpstr">
      <vt:lpstr>Arial</vt:lpstr>
      <vt:lpstr>Calibri</vt:lpstr>
      <vt:lpstr>1. PKN SEBGAI MPK</vt:lpstr>
      <vt:lpstr>Office Theme</vt:lpstr>
      <vt:lpstr>PowerPoint Presentation</vt:lpstr>
      <vt:lpstr>PowerPoint Presentation</vt:lpstr>
      <vt:lpstr>PowerPoint Presentation</vt:lpstr>
      <vt:lpstr>Berikut beberapa prinsip dasar dalam bersikap anti-korupsi:</vt:lpstr>
      <vt:lpstr>Berikut beberapa prinsip dasar dalam bersikap anti-korupsi:</vt:lpstr>
      <vt:lpstr>Berikut beberapa prinsip dasar dalam bersikap anti-korupsi:</vt:lpstr>
      <vt:lpstr>Berikut beberapa prinsip dasar dalam bersikap anti-korupsi:</vt:lpstr>
      <vt:lpstr>Penyelenggara,  Asas, Hak Kewajiban, Peran Masyarakat.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deck</dc:title>
  <dc:creator>Ayu</dc:creator>
  <cp:lastModifiedBy>USER</cp:lastModifiedBy>
  <cp:revision>7</cp:revision>
  <dcterms:created xsi:type="dcterms:W3CDTF">2024-02-15T19:21:17Z</dcterms:created>
  <dcterms:modified xsi:type="dcterms:W3CDTF">2025-11-04T07:02:19Z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