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26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1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449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78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89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285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16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085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8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78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E3677-09E8-42A1-AB9D-47E9F7C9790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42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E3677-09E8-42A1-AB9D-47E9F7C97903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B9A7D-25A5-4DBB-8253-F21009B6A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73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4635" y="2495697"/>
            <a:ext cx="1149256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Metode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Penelitian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&amp;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Penulisan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Ilmiah</a:t>
            </a:r>
            <a:endParaRPr lang="en-US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4636" y="3351650"/>
            <a:ext cx="1149256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Dr. </a:t>
            </a:r>
            <a:r>
              <a:rPr lang="en-US" sz="3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Sutedi</a:t>
            </a:r>
            <a:r>
              <a:rPr lang="en-US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3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S.Kom</a:t>
            </a:r>
            <a:r>
              <a:rPr lang="en-US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M.T.I, MTA, MCP</a:t>
            </a:r>
            <a:endParaRPr lang="id-ID" sz="3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id-ID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Dr. Handoyo Widi Nugroho, S.Kom., M. T. I</a:t>
            </a:r>
            <a:endParaRPr lang="en-US" sz="3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3660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26055" y="283879"/>
            <a:ext cx="34772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86797" y="1245386"/>
            <a:ext cx="111164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b="1" dirty="0" err="1">
                <a:latin typeface="ff-tisa-web-pro"/>
              </a:rPr>
              <a:t>Observasi</a:t>
            </a:r>
            <a:endParaRPr lang="en-US" b="1" dirty="0">
              <a:latin typeface="ff-tisa-web-pro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b="1" dirty="0">
              <a:latin typeface="ff-tisa-web-pro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b="1" dirty="0">
              <a:latin typeface="ff-tisa-web-pro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Merriweather Sans"/>
              </a:rPr>
              <a:t>Observasi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adalah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metode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pengumpulan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data yang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kompleks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karena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melibatkan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berbagai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faktor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dalam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pelaksanaannya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. </a:t>
            </a:r>
          </a:p>
          <a:p>
            <a:pPr algn="just"/>
            <a:endParaRPr lang="en-US" dirty="0">
              <a:solidFill>
                <a:srgbClr val="000000"/>
              </a:solidFill>
              <a:latin typeface="Merriweather Sans"/>
            </a:endParaRPr>
          </a:p>
          <a:p>
            <a:pPr algn="just"/>
            <a:endParaRPr lang="en-US" dirty="0">
              <a:solidFill>
                <a:srgbClr val="000000"/>
              </a:solidFill>
              <a:latin typeface="Merriweather Sans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Merriweather Sans"/>
              </a:rPr>
              <a:t>Metode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pengumpulan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data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observasi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tidak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hanya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mengukur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sikap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dari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responden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namun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juga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dapat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digunakan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untuk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merekam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berbagai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fenomena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terjadi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.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endParaRPr lang="en-US" dirty="0">
              <a:solidFill>
                <a:srgbClr val="000000"/>
              </a:solidFill>
              <a:latin typeface="Merriweather Sans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endParaRPr lang="en-US" dirty="0">
              <a:solidFill>
                <a:srgbClr val="000000"/>
              </a:solidFill>
              <a:latin typeface="Merriweather Sans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Merriweather Sans"/>
              </a:rPr>
              <a:t>Teknik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pengumpulan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data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observasi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cocok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digunakan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untuk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penelitian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bertujuan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untuk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mempelajari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perilaku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manusia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, proses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kerja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dan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gejala-gejala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alam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.  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endParaRPr lang="en-US" dirty="0">
              <a:solidFill>
                <a:srgbClr val="000000"/>
              </a:solidFill>
              <a:latin typeface="Merriweather Sans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endParaRPr lang="en-US" dirty="0">
              <a:solidFill>
                <a:srgbClr val="000000"/>
              </a:solidFill>
              <a:latin typeface="Merriweather Sans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Merriweather Sans"/>
              </a:rPr>
              <a:t>Metode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ini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juga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tepat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dilakukan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pada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responden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kuantitasnya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tidak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terlalu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rriweather Sans"/>
              </a:rPr>
              <a:t>besar</a:t>
            </a:r>
            <a:r>
              <a:rPr lang="en-US" dirty="0">
                <a:solidFill>
                  <a:srgbClr val="000000"/>
                </a:solidFill>
                <a:latin typeface="Merriweather Sans"/>
              </a:rPr>
              <a:t>.</a:t>
            </a:r>
            <a:endParaRPr lang="en-US" b="0" i="0" dirty="0">
              <a:solidFill>
                <a:srgbClr val="000000"/>
              </a:solidFill>
              <a:effectLst/>
              <a:latin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388938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26055" y="283879"/>
            <a:ext cx="34772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01189" y="1433790"/>
            <a:ext cx="103675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observasi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terbagi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kategori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1189" y="2162630"/>
            <a:ext cx="109021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Participant observation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participant observation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terlibat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sehari-hari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situasi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diamati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data.</a:t>
            </a:r>
            <a:endParaRPr lang="en-US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01189" y="3957433"/>
            <a:ext cx="107975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participant observation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Berlawanan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 observation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participant observation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observasi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penelitinya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ikut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sedang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diamati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322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26055" y="283879"/>
            <a:ext cx="34772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9269" y="837426"/>
            <a:ext cx="110240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Angket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Angkat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seperangkat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dijawab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Angket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efisien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peneliti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variabel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yag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diukur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diharapkan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Selain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angket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cocok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wilayah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pertanyaannya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angket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dikategorikan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yakni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angket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terbuka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angket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tertutup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Angket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terbuka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angket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kebebasan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menjawab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Angket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tertutup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angket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menyediakan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pilihan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jawaban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dipilih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Seiring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perkembangan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menerapkan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angket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semi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terbuka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pilihan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jawaban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peneliti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diberi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menjawab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kemauan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095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26055" y="283879"/>
            <a:ext cx="34772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2331" y="1148588"/>
            <a:ext cx="1101095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Studi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Dokumen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ditujukan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lvl="1" algn="just"/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meneliti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macam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berguna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dibedakan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 algn="just">
              <a:buFont typeface="Wingdings" panose="05000000000000000000" pitchFamily="2" charset="2"/>
              <a:buChar char="q"/>
            </a:pP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primer</a:t>
            </a:r>
          </a:p>
          <a:p>
            <a:pPr lvl="3" algn="just"/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primer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ditulis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mengalami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peristiwa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Nota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pembelian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3" algn="just"/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 algn="just">
              <a:buFont typeface="Wingdings" panose="05000000000000000000" pitchFamily="2" charset="2"/>
              <a:buChar char="q"/>
            </a:pP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sekunder</a:t>
            </a:r>
            <a:endParaRPr lang="en-US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 algn="just"/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sekunder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ditulis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cerita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 lain.</a:t>
            </a:r>
          </a:p>
          <a:p>
            <a:pPr lvl="3" algn="just"/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pembelian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9733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4635" y="2495697"/>
            <a:ext cx="1149256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4636" y="3351650"/>
            <a:ext cx="1149256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Sampai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Jumpa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Berikutnya</a:t>
            </a:r>
            <a:endParaRPr lang="en-US" sz="3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7616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26055" y="283879"/>
            <a:ext cx="34772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4471" y="1846611"/>
            <a:ext cx="110988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Kesalahan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sulit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Selain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kesimpulan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pun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rancu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Masing-masing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tergantung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hendak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langkah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diikuti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Tujuannya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demi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valid,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kesimpulan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diragukan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kebenarannya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rangka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96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26055" y="283879"/>
            <a:ext cx="34772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9354" y="1258780"/>
            <a:ext cx="24529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Jenis-jenis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5925" y="2368958"/>
            <a:ext cx="108782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memperolehnya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kategori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primer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dikumpulkan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peneliti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sekunder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didapatkan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27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26055" y="283879"/>
            <a:ext cx="34772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9354" y="1258780"/>
            <a:ext cx="24529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Jenis-jenis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79714" y="2468268"/>
            <a:ext cx="1034578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sumbernya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kategori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dirty="0">
              <a:solidFill>
                <a:srgbClr val="A2C2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internal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menggambarkan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menggambarkan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196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26055" y="283879"/>
            <a:ext cx="34772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9354" y="1258780"/>
            <a:ext cx="24529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Jenis-jenis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75508" y="2431757"/>
            <a:ext cx="1038061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sifatnya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kategori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kuantitatif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berbentuk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angka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kualitatif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berbentuk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angka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991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26055" y="283879"/>
            <a:ext cx="34772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9354" y="1258780"/>
            <a:ext cx="24529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Jenis-jenis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23257" y="2400275"/>
            <a:ext cx="106800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pengumpulannya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kategori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b="1" dirty="0">
              <a:solidFill>
                <a:srgbClr val="A2C2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Cross section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insidentil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dikumpulkan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berkala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series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dikumpulkan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menggambarkan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perkembangan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kecenderungan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peristiwa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870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26055" y="283879"/>
            <a:ext cx="34772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9119" y="1786487"/>
            <a:ext cx="1098150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seringkali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mendengar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Instrumen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mengumpulkan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Instrumen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check list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questioner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pedoman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hingga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kamera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foto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merekam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gambar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mengupulkan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diantaranya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interview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observasi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observation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angket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questioner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studi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dokumen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terpisah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menggabungkan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6259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26055" y="283879"/>
            <a:ext cx="34772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69967" y="1206528"/>
            <a:ext cx="1734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endParaRPr lang="en-US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58092" y="2370973"/>
            <a:ext cx="107497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tatap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muka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tanya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peneliti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narasumber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Seiring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perkembangan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media-media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telepon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email, 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skype. 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terbagi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kategori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yakni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terstruktur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terstruktur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211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26055" y="283879"/>
            <a:ext cx="34772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Pengumpulan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endParaRPr lang="en-US" sz="20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53589" y="1779247"/>
            <a:ext cx="107497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terstruktur</a:t>
            </a:r>
            <a:endParaRPr lang="en-US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b="1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terstruktur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pasti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hendak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digali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narasumber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daftar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sistematis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instrumen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bantu 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recorder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kamera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foto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instrumen-instrumen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lain.</a:t>
            </a:r>
            <a:endParaRPr lang="en-US" b="1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53589" y="3890167"/>
            <a:ext cx="107497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terstruktur</a:t>
            </a:r>
            <a:endParaRPr lang="en-US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terstruktur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Peneliti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pedoman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pertanyaan-pertanyaan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spesifik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memuat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poin-poin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ingin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digali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497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979</Words>
  <Application>Microsoft Office PowerPoint</Application>
  <PresentationFormat>Widescreen</PresentationFormat>
  <Paragraphs>112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ff-tisa-web-pro</vt:lpstr>
      <vt:lpstr>Merriweather Sans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Nurjoko Nurjoko</cp:lastModifiedBy>
  <cp:revision>168</cp:revision>
  <dcterms:created xsi:type="dcterms:W3CDTF">2020-03-26T06:53:50Z</dcterms:created>
  <dcterms:modified xsi:type="dcterms:W3CDTF">2025-11-05T20:02:30Z</dcterms:modified>
</cp:coreProperties>
</file>