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1-Pertemuan-11-pengendalian-dan-evaluasi-strategik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0-Pertemuan-11-pengendalian-dan-evaluasi-strategik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2-Pertemuan-11-pengendalian-dan-evaluasi-strategik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3-Pertemuan-11-pengendalian-dan-evaluasi-strategik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-Pertemuan-11-pengendalian-dan-evaluasi-strategik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5-Pertemuan-11-pengendalian-dan-evaluasi-strategik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6-Pertemuan-11-pengendalian-dan-evaluasi-strategik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7-Pertemuan-11-pengendalian-dan-evaluasi-strategik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8-Pertemuan-11-pengendalian-dan-evaluasi-strategik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9-Pertemuan-11-pengendalian-dan-evaluasi-strategik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