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549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89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224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Mandiri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pada </a:t>
            </a:r>
            <a:r>
              <a:rPr lang="en-US" dirty="0" err="1"/>
              <a:t>teman</a:t>
            </a:r>
            <a:r>
              <a:rPr lang="en-US" dirty="0"/>
              <a:t>.</a:t>
            </a:r>
          </a:p>
          <a:p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Kreatif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ide </a:t>
            </a:r>
            <a:r>
              <a:rPr lang="en-US" dirty="0" err="1"/>
              <a:t>kampanye</a:t>
            </a:r>
            <a:r>
              <a:rPr lang="en-US" dirty="0"/>
              <a:t> anti </a:t>
            </a:r>
            <a:r>
              <a:rPr lang="en-US" dirty="0" err="1"/>
              <a:t>korupsi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media digital yang </a:t>
            </a:r>
            <a:r>
              <a:rPr lang="en-US" dirty="0" err="1"/>
              <a:t>menarik</a:t>
            </a:r>
            <a:r>
              <a:rPr lang="en-US" dirty="0"/>
              <a:t>.</a:t>
            </a:r>
          </a:p>
          <a:p>
            <a:r>
              <a:rPr lang="en-US" b="1" dirty="0" err="1"/>
              <a:t>Pegawai</a:t>
            </a:r>
            <a:r>
              <a:rPr lang="en-US" b="1" dirty="0"/>
              <a:t> </a:t>
            </a:r>
            <a:r>
              <a:rPr lang="en-US" b="1" dirty="0" err="1"/>
              <a:t>Inovatif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agar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kecurangan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95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781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8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97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36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0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80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23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20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22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848872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Menanamkan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refleksi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932359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800" dirty="0"/>
              <a:t>Mandiri, Kreatif, dan Inovatif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4392488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Mandiri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5E60FC-3351-4007-B642-F95EC93931D3}"/>
              </a:ext>
            </a:extLst>
          </p:cNvPr>
          <p:cNvSpPr txBox="1">
            <a:spLocks/>
          </p:cNvSpPr>
          <p:nvPr/>
        </p:nvSpPr>
        <p:spPr>
          <a:xfrm>
            <a:off x="2159852" y="4807496"/>
            <a:ext cx="4378760" cy="1069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D40C0-D116-42BD-BE35-BEFAAB739C83}"/>
              </a:ext>
            </a:extLst>
          </p:cNvPr>
          <p:cNvSpPr txBox="1">
            <a:spLocks/>
          </p:cNvSpPr>
          <p:nvPr/>
        </p:nvSpPr>
        <p:spPr>
          <a:xfrm>
            <a:off x="2164420" y="1412776"/>
            <a:ext cx="4378760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orang lain,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85E55FF-5A1D-4F7B-9C93-2445592C3C52}"/>
              </a:ext>
            </a:extLst>
          </p:cNvPr>
          <p:cNvSpPr txBox="1">
            <a:spLocks/>
          </p:cNvSpPr>
          <p:nvPr/>
        </p:nvSpPr>
        <p:spPr>
          <a:xfrm>
            <a:off x="2140412" y="3212976"/>
            <a:ext cx="437876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bermanfaat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58938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848872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Kemandirian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562483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848872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Mandiri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mencoba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diperhitungkan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inisiatif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rasa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41385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848872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Kemandirian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Kreativitas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Melatih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pemecahan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kolaborasi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kegagalan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menyalahkan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</p:txBody>
      </p:sp>
    </p:spTree>
    <p:extLst>
      <p:ext uri="{BB962C8B-B14F-4D97-AF65-F5344CB8AC3E}">
        <p14:creationId xmlns:p14="http://schemas.microsoft.com/office/powerpoint/2010/main" val="72273809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/>
              <a:t>Refleksi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7632848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mental,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masa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430420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2400" dirty="0"/>
          </a:p>
          <a:p>
            <a:r>
              <a:rPr lang="id-ID" sz="2400" dirty="0"/>
              <a:t>Mengembangkan diri:</a:t>
            </a:r>
            <a:r>
              <a:rPr lang="en-US" sz="2400" dirty="0"/>
              <a:t> </a:t>
            </a:r>
            <a:r>
              <a:rPr lang="id-ID" sz="2400" dirty="0"/>
              <a:t>Mental yang kuat dan</a:t>
            </a:r>
          </a:p>
          <a:p>
            <a:r>
              <a:rPr lang="id-ID" sz="2400" dirty="0"/>
              <a:t>Sehat</a:t>
            </a:r>
            <a:r>
              <a:rPr lang="en-US" sz="2400" dirty="0"/>
              <a:t>, </a:t>
            </a:r>
            <a:r>
              <a:rPr lang="id-ID" sz="2400" dirty="0"/>
              <a:t>Integritas diri</a:t>
            </a:r>
            <a:r>
              <a:rPr lang="en-US" sz="2400" dirty="0"/>
              <a:t>, </a:t>
            </a:r>
            <a:r>
              <a:rPr lang="id-ID" sz="2400" dirty="0"/>
              <a:t>Mandiri, kreatif dan</a:t>
            </a:r>
            <a:r>
              <a:rPr lang="en-US" sz="2400" dirty="0"/>
              <a:t> </a:t>
            </a:r>
            <a:r>
              <a:rPr lang="id-ID" sz="2400" dirty="0"/>
              <a:t>inovatif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916832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akademik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mental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kemandirian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keberanian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beradaptasi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menjunjung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000" dirty="0"/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nl-NL" sz="2400" dirty="0"/>
              <a:t>Mental yang Kuat dan Sehat</a:t>
            </a:r>
            <a:endParaRPr lang="id-ID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988839"/>
            <a:ext cx="3888432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Mental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jernih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kegagalan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000" dirty="0"/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8E696A-D12E-4F7D-95D6-9289823481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1969407"/>
            <a:ext cx="2638793" cy="26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330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268760"/>
            <a:ext cx="3888432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Mental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psikologis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mengendalikan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keseimbangan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pikiran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692466-A266-43E6-8582-4FEE9294F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475261"/>
            <a:ext cx="2781688" cy="246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1464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1268760"/>
            <a:ext cx="76134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Mental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78272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03016" y="692696"/>
            <a:ext cx="76134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Mental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bermental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tergoda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Mental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Mental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Melatih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pikir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bersyukur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pergaulan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melemahkan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Rajin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berolahraga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keseimbangan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spiritualitas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17211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800" dirty="0"/>
              <a:t>Integritas Diri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412776"/>
            <a:ext cx="4392488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pikiran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perkataan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selaras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melakukannya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0CF0C4-21C5-495D-B5F1-67C3CE496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096" y="1484784"/>
            <a:ext cx="2648320" cy="23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82240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848872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memutarbalikkan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menyembunyikan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proporsional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Keteladanan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</p:txBody>
      </p:sp>
    </p:spTree>
    <p:extLst>
      <p:ext uri="{BB962C8B-B14F-4D97-AF65-F5344CB8AC3E}">
        <p14:creationId xmlns:p14="http://schemas.microsoft.com/office/powerpoint/2010/main" val="29873595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848872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perkataan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Menepati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komitmen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629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4056</TotalTime>
  <Words>700</Words>
  <Application>Microsoft Office PowerPoint</Application>
  <PresentationFormat>On-screen Show (4:3)</PresentationFormat>
  <Paragraphs>91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507</cp:revision>
  <cp:lastPrinted>2017-08-29T02:54:51Z</cp:lastPrinted>
  <dcterms:created xsi:type="dcterms:W3CDTF">2010-04-18T12:06:30Z</dcterms:created>
  <dcterms:modified xsi:type="dcterms:W3CDTF">2025-10-28T04:37:13Z</dcterms:modified>
</cp:coreProperties>
</file>