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55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99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2484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517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250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01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69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2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16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220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86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68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60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8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0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4B74-EA09-4F72-8D79-47DAB433B81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8BBEEAA-6CDB-4316-AA27-5E856922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2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5603" y="1234440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pengaruhnya</a:t>
            </a:r>
            <a:r>
              <a:rPr 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global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4528" y="4069713"/>
            <a:ext cx="8915399" cy="1126283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Dr.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Herlina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., SE., MM</a:t>
            </a:r>
          </a:p>
          <a:p>
            <a:pPr algn="ctr"/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PASCA SARJANA</a:t>
            </a:r>
          </a:p>
          <a:p>
            <a:pPr algn="ctr"/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INSTITUT INFORMATIKA DAN BISNIS DARMAJAYA</a:t>
            </a:r>
          </a:p>
        </p:txBody>
      </p:sp>
    </p:spTree>
    <p:extLst>
      <p:ext uri="{BB962C8B-B14F-4D97-AF65-F5344CB8AC3E}">
        <p14:creationId xmlns:p14="http://schemas.microsoft.com/office/powerpoint/2010/main" val="769958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Alam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Isu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keberlanjutan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tanggung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jawab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semakin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menjadi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perhatian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konsumen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global.</a:t>
            </a:r>
            <a:b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Perubahan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iklim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krisis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energi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kelangkaan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menuntut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ramah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Implikasi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a.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Munculnya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konsep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green marketing.</a:t>
            </a:r>
          </a:p>
          <a:p>
            <a:pPr marL="0" indent="0">
              <a:buNone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b. Perusahaan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mengurangi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jejak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karbon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limbah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c.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Konsumen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menuntut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transparansi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rantai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pasok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366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Regulasi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Setiap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regulasi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berbeda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mengenai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iklan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perlindungan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konsumen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b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Kegagalan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mematuhi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menghambat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operasi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bisnis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Contoh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Regulasi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privasi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data (GDPR di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Eropa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memengaruhi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digital marketing.</a:t>
            </a:r>
          </a:p>
          <a:p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Peraturan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label halal/kosher di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tertentu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367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Antarfaktor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Faktor-faktor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saling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berhubungan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memunculkan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efek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domino.</a:t>
            </a:r>
          </a:p>
          <a:p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Ketegangan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memicu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resesi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Kemajuan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teknologi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mengubah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pola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sosial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Isu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melahirkan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regulasi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baru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karena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itu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global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melakukan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environmental scanning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berkala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659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Strategi Adaptasi dalam Pemasaran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Perusahaan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memilih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dua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pendekatan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utama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Standarisasi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→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seragam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seluruh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dunia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Adaptasi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→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menyesuaikan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sesuai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kondisi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Kombinasi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keduanya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glocalization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menjadi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yang paling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efektif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di era global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saat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ini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981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Pentingnya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Analisis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Analisis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membantu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Memprediksi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perubahan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tren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global.</a:t>
            </a:r>
          </a:p>
          <a:p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Menghindari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Menciptakan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keunggulan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kompetitif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berkelanjutan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268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Studi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Kasus</a:t>
            </a: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Contoh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1: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IKEA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menyesuaikan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ukuran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furnitur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Jepang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karena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rumah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cenderung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kecil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b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Contoh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2: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Netflix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mengadaptasi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konten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berbagai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menyesuaikan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preferensi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budaya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b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Contoh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3: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Tesla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menghadapi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hambatan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infrastruktur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beberapa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Asia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karena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regulasi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kendaraan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listrik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berbeda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3222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Tantangan</a:t>
            </a:r>
            <a:r>
              <a:rPr 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Utama</a:t>
            </a:r>
            <a:r>
              <a:rPr 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Pemasar</a:t>
            </a:r>
            <a:r>
              <a:rPr 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Global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579396" y="2063650"/>
            <a:ext cx="10562956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Perbedaan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budaya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bahasa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Perubahan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kebijakan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Ketidakpastian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global.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Perkembangan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teknologi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disruptif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Tuntutan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keberlanjutan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6077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Implikasi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Teoritis</a:t>
            </a:r>
            <a:endParaRPr lang="en-US" sz="4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Pemahaman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memperkuat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penerapan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teori-teori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global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seperti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Teori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Keunggulan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Komparatif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(Ricardo)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Model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Integrasi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Global (Levitt)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Paradigma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OLI (Ownership–Location–Internalization)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Teori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Adaptasi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Budaya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(Hofstede &amp;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Trompenaars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407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Implikasi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Manajerial</a:t>
            </a:r>
            <a:endParaRPr lang="en-US" sz="4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Manajer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global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Melakukan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riset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sistematis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Menyusun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rencana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kontinjensi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menghadapi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perubahan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makro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Mengintegrasikan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data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sosial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teknologi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perencanaan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strategis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339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Kesimpulan</a:t>
            </a:r>
            <a:endParaRPr lang="en-US" sz="4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pengaruh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kuat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global.</a:t>
            </a:r>
          </a:p>
          <a:p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Keberhasilan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hanya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bergantung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tetapi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juga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kemampuannya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membaca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dinamika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beradaptasi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cepat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perubahan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dunia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2485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PENDAHULUAN</a:t>
            </a: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konteks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globalisasi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hanya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bersaing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tingkat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domestik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tetapi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juga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di arena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sangat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dinamis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algn="just"/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global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menuntut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pemahaman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mendalam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karena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faktor-faktor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luar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kendali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organisasi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memengaruhi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kebijakan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serta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keberlanjutan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bisnis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mencakup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kondisi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sosial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teknologi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alam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target yang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membentuk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peluang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maupun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ancaman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bagi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global.</a:t>
            </a:r>
          </a:p>
        </p:txBody>
      </p:sp>
    </p:spTree>
    <p:extLst>
      <p:ext uri="{BB962C8B-B14F-4D97-AF65-F5344CB8AC3E}">
        <p14:creationId xmlns:p14="http://schemas.microsoft.com/office/powerpoint/2010/main" val="1656041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Konsep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Global</a:t>
            </a: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merupakan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seluruh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kekuatan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berada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luar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organisasi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pengaruh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kemampuan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membangun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serta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mempertahankan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hubungan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sukses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pelanggan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sasaran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konteks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global,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analisis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penting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Menilai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potensi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baru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  <a:p>
            <a:pPr marL="514350" indent="-514350">
              <a:buAutoNum type="arabicPeriod"/>
            </a:pP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Menentukan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masuk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(entry strategy),</a:t>
            </a:r>
          </a:p>
          <a:p>
            <a:pPr marL="514350" indent="-514350">
              <a:buAutoNum type="arabicPeriod"/>
            </a:pP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Mengidentifikasi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AutoNum type="arabicPeriod"/>
            </a:pP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Menyesuaikan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lintas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346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Klasifikasi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umum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terbagi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menjadi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dua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mikro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pesaing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pemasok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, distributor,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pelanggan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mitra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bisnis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makro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kekuatan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bersifat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luas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memengaruhi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seluruh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industri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Fokus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utama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global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ingkungan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makro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, yang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sering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dianalisis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menggunakan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pendekatan</a:t>
            </a:r>
            <a:r>
              <a:rPr lang="en-US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PESTEL.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05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Model PESTEL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Analisis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Model 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PESTEL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membantu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mengidentifikasi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eksternal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utama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berpengaruh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keputusan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global:</a:t>
            </a:r>
          </a:p>
          <a:p>
            <a:pPr marL="0" indent="0">
              <a:buNone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P – Political (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E – Economic (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S – Social (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Sosial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Budaya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T – Technological (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Teknologi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E – Environmental (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Lingkungan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Alam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L – Legal (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Regulasi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373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menentukan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tingkat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stabilitas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keamanan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investasi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serta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kebebasan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b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Contohnya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kebijakan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tarif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embargo,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bebas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regulasi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ekspor-impor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Implikasi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Memengaruhi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masuk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(export, joint venture, FDI).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tinggi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mendorong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diversifikasi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Kebijakan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pemerintah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membatasi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promosi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distribusi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541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Ekonomi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Menjelaskan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bagaimana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kondisi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memengaruhi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beli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harga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konsumen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Variabel</a:t>
            </a:r>
            <a:r>
              <a:rPr lang="en-US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penting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AutoNum type="alphaLcPeriod"/>
            </a:pP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Pertumbuhan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GDP,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inflasi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kurs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valuta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asing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pendapatan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per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kapita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buAutoNum type="alphaLcPeriod"/>
            </a:pP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Ketimpangan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memengaruhi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segmentasi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global.</a:t>
            </a:r>
          </a:p>
          <a:p>
            <a:pPr>
              <a:buFont typeface="+mj-lt"/>
              <a:buAutoNum type="arabicPeriod" startAt="2"/>
            </a:pPr>
            <a:r>
              <a:rPr lang="en-US" sz="20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Dampak</a:t>
            </a:r>
            <a:r>
              <a:rPr lang="en-US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AutoNum type="alphaLcPeriod"/>
            </a:pP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Menentukan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penetapan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harga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buAutoNum type="alphaLcPeriod"/>
            </a:pP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Mengubah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positioning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merek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buAutoNum type="alphaLcPeriod"/>
            </a:pP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Memengaruhi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prioritas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target.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17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Budaya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memengaruhi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persepsi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motivasi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preferensi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konsumen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lintas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Perusahaan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memahami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nilai-nilai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simbol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bahasa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kebiasaan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masyarakat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Contoh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Coca-Cola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menggunakan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kampanye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Jepang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(“Share Happiness”),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berbeda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Amerika Latin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menekankan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kebersamaan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keluarga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Implikasi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a.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Adaptasi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pesan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iklan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b.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Pelatihan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lintas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budaya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bagi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tim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c.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Penghindaran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kesalahan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etnosentrisme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769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Teknologi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Perkembangan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teknologi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memengaruhi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seluruh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aspek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mulai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riset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hingga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distribusi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b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Inovasi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digital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memperluas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jangkauan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global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meningkatkan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efisiensi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Dampak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pemasaran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global: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a.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Munculnya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e-commerce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digital marketing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lintas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b.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Otomasi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rantai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pasok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logistik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c.Analisis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big data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memahami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konsumen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global.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4721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97</TotalTime>
  <Words>687</Words>
  <Application>Microsoft Office PowerPoint</Application>
  <PresentationFormat>Widescreen</PresentationFormat>
  <Paragraphs>105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Cambria</vt:lpstr>
      <vt:lpstr>Century Gothic</vt:lpstr>
      <vt:lpstr>Wingdings 3</vt:lpstr>
      <vt:lpstr>Wisp</vt:lpstr>
      <vt:lpstr>Lingkungan eksternal dan pengaruhnya terhadap pemasaran global</vt:lpstr>
      <vt:lpstr>PENDAHULUAN</vt:lpstr>
      <vt:lpstr>Konsep Lingkungan Eksternal dalam Pemasaran Global</vt:lpstr>
      <vt:lpstr>Klasifikasi Lingkungan Eksternal</vt:lpstr>
      <vt:lpstr>Model PESTEL dalam Analisis Lingkungan Global</vt:lpstr>
      <vt:lpstr>Faktor Politik</vt:lpstr>
      <vt:lpstr>Faktor Ekonomi</vt:lpstr>
      <vt:lpstr>Faktor Sosial Budaya</vt:lpstr>
      <vt:lpstr>Faktor Teknologi</vt:lpstr>
      <vt:lpstr>Faktor Lingkungan Alam</vt:lpstr>
      <vt:lpstr>Faktor Hukum dan Regulasi</vt:lpstr>
      <vt:lpstr>Interaksi Antarfaktor</vt:lpstr>
      <vt:lpstr>Strategi Adaptasi dalam Pemasaran Global</vt:lpstr>
      <vt:lpstr>Pentingnya Analisis Lingkungan Eksternal</vt:lpstr>
      <vt:lpstr>Studi Kasus</vt:lpstr>
      <vt:lpstr>Tantangan Utama Pemasar Global</vt:lpstr>
      <vt:lpstr>Implikasi Teoritis</vt:lpstr>
      <vt:lpstr>Implikasi Manajerial</vt:lpstr>
      <vt:lpstr>Kesimpulan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Lingkungan eksternal dan pengaruhnya terhadap pemasaran global</dc:title>
  <dc:creator>Dragon</dc:creator>
  <cp:lastModifiedBy>Dragon</cp:lastModifiedBy>
  <cp:revision>43</cp:revision>
  <dcterms:created xsi:type="dcterms:W3CDTF">2025-10-17T08:06:39Z</dcterms:created>
  <dcterms:modified xsi:type="dcterms:W3CDTF">2025-10-17T09:58:20Z</dcterms:modified>
</cp:coreProperties>
</file>