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293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9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1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82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2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26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84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4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1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40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04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2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1989138"/>
            <a:ext cx="8229600" cy="1143000"/>
          </a:xfrm>
        </p:spPr>
        <p:txBody>
          <a:bodyPr>
            <a:noAutofit/>
          </a:bodyPr>
          <a:lstStyle/>
          <a:p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Model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22964"/>
            <a:ext cx="8229600" cy="66947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Dr. </a:t>
            </a:r>
            <a:r>
              <a:rPr sz="36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Herlina</a:t>
            </a:r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SE., MM</a:t>
            </a:r>
            <a:endParaRPr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Ringkasan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Absolute Advantage -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Efisiensi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Produksi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(Adam Smith)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Comparative Advantage -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Biaya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Relatif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(David Ricardo)</a:t>
            </a:r>
          </a:p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Heckscher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-Ohlin -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Produksi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New Trade Theory -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Skala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&amp;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Inovasi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(Paul Krugman)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Competitive Advantage -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Saing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(Michael Porter)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Pemasaran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global: proses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merencanakan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melaksanakan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berbagai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membangun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citra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global,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meningkatkan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penjualan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memperluas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pangsa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Pendorong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Globalisasi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Transportasi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komunikasi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maju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Homogenisasi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kebutuhan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konsumen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Persaingan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ketat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bebas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Model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Standarisasi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Global: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promosi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seragam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seluruh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dunia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menyesuaikan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kebutuhan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Glokalisasi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kombinasi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globalisasi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lokalitas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Masuk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r>
              <a:rPr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&amp;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Lisensi</a:t>
            </a:r>
            <a:r>
              <a:rPr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&amp; franchising</a:t>
            </a:r>
          </a:p>
          <a:p>
            <a:r>
              <a:rPr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Joint 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venture /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aliansi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strategis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Foreign 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direct investment (FDI)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Tantangan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Perbedaan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bahasa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tarif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Persaingan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Ketidakstabilan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logistik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Implikasi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bagi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endParaRPr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Pentingnya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riset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Menentukan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global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fleksibel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Membangun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distribusi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Kolaborasi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lintas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inovasi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Kesimpulan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menjelaskan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mengapa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bagaimana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saling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berdagang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Model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menunjukkan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bagaimana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beroperasi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dunia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Keberhasilan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bergantung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efisiensi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inovasi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Pembelajaran</a:t>
            </a:r>
            <a:endParaRPr sz="4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Menjelaskan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konsep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dasar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Menguraikan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teori-teori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utama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Memahami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konsep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model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Mengidentifikasi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implikasi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bagi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Pengantar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endParaRPr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pertukaran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barang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jasa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antarnegara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Didorong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perbedaan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kebutuhan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Memberikan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manfaat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efisiensi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pertumbuhan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kesejahteraan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Manfaat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Meningkatkan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pendapatan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nasional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Mendorong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transfer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Menciptakan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lapangan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kerja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Memperluas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pilihan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Meningkatkan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saing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Klasik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: Absolute Advantage (Adam Smith)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Negara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sebaiknya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mengekspor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barang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diproduksi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efisien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dibanding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lain.</a:t>
            </a:r>
          </a:p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Fokus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spesialisasi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efisiensi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produksi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Comparative Advantage (David Ricardo)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tetap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menguntungkan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walau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satu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efisien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semua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bidang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Kunci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perbandingan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biaya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relatif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(opportunity cost).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Heckscher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-Ohlin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ditentukan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perbedaan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produksi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tenaga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kerja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modal,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tanah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Negara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mengekspor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melimpah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mengimpor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langka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New Trade Theory (Paul Krugman)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Fokus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skala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diferensiasi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perbedaan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tetapi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juga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keunggulan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kompetitif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inovasi</a:t>
            </a:r>
            <a:r>
              <a:rPr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Keunggulan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Kompetitif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(Michael Porter)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Keunggulan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kompetitif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dibentuk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Kondisi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produksi</a:t>
            </a:r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Kondisi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permintaan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domestik</a:t>
            </a:r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Industri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pendukung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terkait</a:t>
            </a:r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struktur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persaingan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41</TotalTime>
  <Words>500</Words>
  <Application>Microsoft Office PowerPoint</Application>
  <PresentationFormat>On-screen Show (4:3)</PresentationFormat>
  <Paragraphs>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Cambria</vt:lpstr>
      <vt:lpstr>Gill Sans MT</vt:lpstr>
      <vt:lpstr>Gallery</vt:lpstr>
      <vt:lpstr>Teori Perdagangan Internasional dan Model Pemasaran Global</vt:lpstr>
      <vt:lpstr>Tujuan Pembelajaran</vt:lpstr>
      <vt:lpstr>Pengantar Perdagangan Internasional</vt:lpstr>
      <vt:lpstr>Manfaat Perdagangan Internasional</vt:lpstr>
      <vt:lpstr>Teori Klasik: Absolute Advantage (Adam Smith)</vt:lpstr>
      <vt:lpstr>Teori Comparative Advantage (David Ricardo)</vt:lpstr>
      <vt:lpstr>Heckscher-Ohlin Theory</vt:lpstr>
      <vt:lpstr>New Trade Theory (Paul Krugman)</vt:lpstr>
      <vt:lpstr>Teori Keunggulan Kompetitif (Michael Porter)</vt:lpstr>
      <vt:lpstr>Ringkasan Teori Perdagangan Internasional</vt:lpstr>
      <vt:lpstr>Pengantar Pemasaran Global</vt:lpstr>
      <vt:lpstr>Faktor Pendorong Pemasaran Global</vt:lpstr>
      <vt:lpstr>Model Pemasaran Global</vt:lpstr>
      <vt:lpstr>Strategi Masuk Pasar Global</vt:lpstr>
      <vt:lpstr>Tantangan dalam Pemasaran Global</vt:lpstr>
      <vt:lpstr>Implikasi bagi Bisnis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Perdagangan Internasional dan Model Pemasaran Global</dc:title>
  <dc:subject/>
  <dc:creator>Dragon</dc:creator>
  <cp:keywords/>
  <dc:description>generated using python-pptx</dc:description>
  <cp:lastModifiedBy>Dragon</cp:lastModifiedBy>
  <cp:revision>11</cp:revision>
  <dcterms:created xsi:type="dcterms:W3CDTF">2013-01-27T09:14:16Z</dcterms:created>
  <dcterms:modified xsi:type="dcterms:W3CDTF">2025-10-24T08:09:18Z</dcterms:modified>
  <cp:category/>
</cp:coreProperties>
</file>