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507049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1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25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83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47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24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452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11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8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6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0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71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2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9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9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1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0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8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Segmentasi Lintas Negara, Targeting, dan Global Branding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Nama Penyusun – Tahun</a:t>
            </a:r>
          </a:p>
          <a:p>
            <a:r>
              <a:t>Institut Informatika dan Bisnis Darmajaya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Segmentasi Budaya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Berdasarkan perbedaan norma, bahasa, dan nilai-nilai sosial.</a:t>
            </a:r>
          </a:p>
          <a:p>
            <a:r>
              <a:t>Contoh: iklan McDonald’s berbeda di India dan Amerika.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 Segmen Pasar Lintas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Kriteria dalam memilih segmen:</a:t>
            </a:r>
          </a:p>
          <a:p>
            <a:r>
              <a:t>1. Ukuran dan potensi pertumbuhan</a:t>
            </a:r>
          </a:p>
          <a:p>
            <a:r>
              <a:t>2. Aksesibilitas</a:t>
            </a:r>
          </a:p>
          <a:p>
            <a:r>
              <a:t>3. Kesesuaian dengan tujuan perusahaan</a:t>
            </a:r>
          </a:p>
          <a:p>
            <a:r>
              <a:t>4. Kompetisi di pasar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Targeting (Penentuan Pasar Sasaran)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Menentukan negara atau segmen mana yang paling potensial.</a:t>
            </a:r>
          </a:p>
          <a:p>
            <a:r>
              <a:t>Strategi targeting global dapat bersifat:</a:t>
            </a:r>
          </a:p>
          <a:p>
            <a:r>
              <a:t>- Standardized (global)</a:t>
            </a:r>
          </a:p>
          <a:p>
            <a:r>
              <a:t>- Differentiated (adapted)</a:t>
            </a:r>
          </a:p>
          <a:p>
            <a:r>
              <a:t>- Concentrated (niche)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Targeting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Global Standardization: satu strategi untuk seluruh dunia (contoh: Coca-Cola).</a:t>
            </a:r>
          </a:p>
          <a:p>
            <a:r>
              <a:t>2. Localized Adaptation: menyesuaikan strategi per negara (contoh: Unilever).</a:t>
            </a:r>
          </a:p>
          <a:p>
            <a:r>
              <a:t>3. Hybrid Strategy: kombinasi keduanya.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Positioning di Pasar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Menentukan posisi merek dalam benak konsumen internasional.</a:t>
            </a:r>
          </a:p>
          <a:p>
            <a:r>
              <a:t>Penting untuk membangun persepsi unik dan konsisten di berbagai negara.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Global Branding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Global branding adalah upaya membangun citra dan identitas merek yang konsisten di seluruh dunia.</a:t>
            </a:r>
          </a:p>
          <a:p>
            <a:r>
              <a:t>Tujuannya menciptakan nilai merek yang kuat dan universal.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 Global Branding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Nama merek</a:t>
            </a:r>
          </a:p>
          <a:p>
            <a:r>
              <a:t>2. Logo dan desain visual</a:t>
            </a:r>
          </a:p>
          <a:p>
            <a:r>
              <a:t>3. Slogan global</a:t>
            </a:r>
          </a:p>
          <a:p>
            <a:r>
              <a:t>4. Nilai inti merek</a:t>
            </a:r>
          </a:p>
          <a:p>
            <a:r>
              <a:t>5. Komunikasi terpadu lintas budaya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Global Branding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Standarisasi merek: menjaga konsistensi citra di semua negara.</a:t>
            </a:r>
          </a:p>
          <a:p>
            <a:r>
              <a:t>• Adaptasi merek: menyesuaikan komunikasi atau produk dengan budaya lokal.</a:t>
            </a:r>
          </a:p>
          <a:p>
            <a:r>
              <a:t>• Co-branding global: bekerja sama dengan merek lokal.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 Global Branding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Coca-Cola: branding konsisten di seluruh dunia dengan slogan universal “Taste the Feeling”.</a:t>
            </a:r>
          </a:p>
          <a:p>
            <a:r>
              <a:t>• McDonald’s: adaptasi menu lokal, tapi citra merek tetap global.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dan Peluang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Tantangan:</a:t>
            </a:r>
          </a:p>
          <a:p>
            <a:r>
              <a:t>- Perbedaan budaya dan bahasa</a:t>
            </a:r>
          </a:p>
          <a:p>
            <a:r>
              <a:t>- Regulasi lokal</a:t>
            </a:r>
          </a:p>
          <a:p>
            <a:r>
              <a:t>- Persaingan lokal yang kuat</a:t>
            </a:r>
          </a:p>
          <a:p>
            <a:endParaRPr/>
          </a:p>
          <a:p>
            <a:r>
              <a:t>Peluang:</a:t>
            </a:r>
          </a:p>
          <a:p>
            <a:r>
              <a:t>- Akses pasar luas</a:t>
            </a:r>
          </a:p>
          <a:p>
            <a:r>
              <a:t>- Efisiensi biaya produksi</a:t>
            </a:r>
          </a:p>
          <a:p>
            <a:r>
              <a:t>- Peningkatan nilai merek global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Globalisasi membuat perusahaan memperluas pasar lintas negara.</a:t>
            </a:r>
          </a:p>
          <a:p>
            <a:r>
              <a:t>Diperlukan strategi segmentasi, targeting, dan branding global agar sukses di pasar internasional.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• Segmentasi lintas negara memungkinkan perusahaan memahami keragaman pasar.</a:t>
            </a:r>
          </a:p>
          <a:p>
            <a:r>
              <a:t>• Targeting menentukan fokus pasar global yang paling potensial.</a:t>
            </a:r>
          </a:p>
          <a:p>
            <a:r>
              <a:t>• Global branding membangun kekuatan dan konsistensi merek di seluruh dunia.</a:t>
            </a:r>
          </a:p>
          <a:p>
            <a:r>
              <a:t>• Kombinasi ketiganya adalah kunci sukses dalam pemasaran internasional.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Dasar Pemasaran Global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Pemasaran global: kegiatan pemasaran yang melampaui batas negara.</a:t>
            </a:r>
          </a:p>
          <a:p>
            <a:r>
              <a:t>Tujuan: mencapai skala ekonomi dan memperkuat posisi merek di pasar dunia.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Segmentasi Lintas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Tidak semua negara memiliki karakter konsumen yang sama.</a:t>
            </a:r>
          </a:p>
          <a:p>
            <a:r>
              <a:t>Segmentasi lintas negara membantu memahami perbedaan perilaku, budaya, dan daya beli.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Dasar-Dasar Segmentasi Pasar Internasional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Geografis</a:t>
            </a:r>
          </a:p>
          <a:p>
            <a:r>
              <a:t>2. Demografis</a:t>
            </a:r>
          </a:p>
          <a:p>
            <a:r>
              <a:t>3. Psikografis</a:t>
            </a:r>
          </a:p>
          <a:p>
            <a:r>
              <a:t>4. Perilaku</a:t>
            </a:r>
          </a:p>
          <a:p>
            <a:r>
              <a:t>5. Budaya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Segmentasi Geografis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Berdasarkan wilayah, iklim, atau lokasi negara.</a:t>
            </a:r>
          </a:p>
          <a:p>
            <a:r>
              <a:t>Contoh: produk pakaian musim dingin hanya untuk negara beriklim dingin.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Segmentasi Demografis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Berdasarkan usia, pendapatan, pendidikan, pekerjaan, atau jenis kelamin.</a:t>
            </a:r>
          </a:p>
          <a:p>
            <a:r>
              <a:t>Contoh: produk premium menargetkan konsumen berpenghasilan tinggi.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Segmentasi Psikografis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Berdasarkan gaya hidup, nilai, dan kepribadian.</a:t>
            </a:r>
          </a:p>
          <a:p>
            <a:r>
              <a:t>Contoh: Apple menargetkan konsumen dengan nilai “inovatif dan prestisius”.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Segmentasi Perilaku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Berdasarkan pola pembelian, loyalitas, atau manfaat yang dicari.</a:t>
            </a:r>
          </a:p>
          <a:p>
            <a:r>
              <a:t>Contoh: Starbucks menargetkan pelanggan dengan kebiasaan “nongkrong produktif”.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</TotalTime>
  <Words>560</Words>
  <Application>Microsoft Office PowerPoint</Application>
  <PresentationFormat>On-screen Show (4:3)</PresentationFormat>
  <Paragraphs>83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Corbel</vt:lpstr>
      <vt:lpstr>Parallax</vt:lpstr>
      <vt:lpstr>Segmentasi Lintas Negara, Targeting, dan Global Branding</vt:lpstr>
      <vt:lpstr>Pengantar</vt:lpstr>
      <vt:lpstr>Konsep Dasar Pemasaran Global</vt:lpstr>
      <vt:lpstr>Pentingnya Segmentasi Lintas Negara</vt:lpstr>
      <vt:lpstr>Dasar-Dasar Segmentasi Pasar Internasional</vt:lpstr>
      <vt:lpstr>Segmentasi Geografis</vt:lpstr>
      <vt:lpstr>Segmentasi Demografis</vt:lpstr>
      <vt:lpstr>Segmentasi Psikografis</vt:lpstr>
      <vt:lpstr>Segmentasi Perilaku</vt:lpstr>
      <vt:lpstr>Segmentasi Budaya</vt:lpstr>
      <vt:lpstr>Evaluasi Segmen Pasar Lintas Negara</vt:lpstr>
      <vt:lpstr>Targeting (Penentuan Pasar Sasaran)</vt:lpstr>
      <vt:lpstr>Strategi Targeting Global</vt:lpstr>
      <vt:lpstr>Positioning di Pasar Global</vt:lpstr>
      <vt:lpstr>Pengertian Global Branding</vt:lpstr>
      <vt:lpstr>Elemen Global Branding</vt:lpstr>
      <vt:lpstr>Strategi Global Branding</vt:lpstr>
      <vt:lpstr>Contoh Kasus Global Branding</vt:lpstr>
      <vt:lpstr>Tantangan dan Peluang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Segmentasi Lintas Negara, Targeting, dan Global Branding</dc:title>
  <dc:subject/>
  <dc:creator>Dragon</dc:creator>
  <cp:keywords/>
  <dc:description>generated using python-pptx</dc:description>
  <cp:lastModifiedBy>Dragon</cp:lastModifiedBy>
  <cp:revision>3</cp:revision>
  <dcterms:created xsi:type="dcterms:W3CDTF">2013-01-27T09:14:16Z</dcterms:created>
  <dcterms:modified xsi:type="dcterms:W3CDTF">2025-11-13T02:17:00Z</dcterms:modified>
  <cp:category/>
</cp:coreProperties>
</file>