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7045325" cy="9345613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868" y="84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tags" Target="tags/tag1.xml"/><Relationship Id="rId10" Type="http://schemas.openxmlformats.org/officeDocument/2006/relationships/tableStyles" Target="tableStyles.xml"/><Relationship Id="rId4" Type="http://schemas.openxmlformats.org/officeDocument/2006/relationships/handoutMaster" Target="handoutMasters/handoutMaster1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148571"/>
            <a:ext cx="7632848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lang="en-ID" sz="1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HKB24401- </a:t>
            </a:r>
            <a:r>
              <a:rPr lang="en-ID" sz="1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Pengantar</a:t>
            </a:r>
            <a:r>
              <a:rPr lang="en-ID" sz="1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Ilmu</a:t>
            </a:r>
            <a:r>
              <a:rPr lang="en-ID" sz="1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Hukum</a:t>
            </a:r>
            <a:r>
              <a:rPr lang="en-ID" sz="1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 </a:t>
            </a:r>
            <a:r>
              <a:rPr lang="en-ID" sz="1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Ujian</a:t>
            </a:r>
            <a:r>
              <a:rPr lang="en-ID" sz="1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Tengah Semester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94710"/>
            <a:ext cx="763284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lang="en-ID" sz="1800" b="0" i="0" kern="1200" dirty="0">
                <a:solidFill>
                  <a:schemeClr val="tx1"/>
                </a:solidFill>
                <a:effectLst/>
                <a:latin typeface="+mj-lt"/>
                <a:ea typeface="+mn-ea"/>
                <a:cs typeface="Times New Roman" panose="02020603050405020304" pitchFamily="18" charset="0"/>
              </a:rPr>
              <a:t>HKB24401- </a:t>
            </a:r>
            <a:r>
              <a:rPr lang="en-ID" sz="1800" b="0" i="0" kern="1200" dirty="0" err="1">
                <a:solidFill>
                  <a:schemeClr val="tx1"/>
                </a:solidFill>
                <a:effectLst/>
                <a:latin typeface="+mj-lt"/>
                <a:ea typeface="+mn-ea"/>
                <a:cs typeface="Times New Roman" panose="02020603050405020304" pitchFamily="18" charset="0"/>
              </a:rPr>
              <a:t>Pengantar</a:t>
            </a:r>
            <a:r>
              <a:rPr lang="en-ID" sz="1800" b="0" i="0" kern="1200" dirty="0">
                <a:solidFill>
                  <a:schemeClr val="tx1"/>
                </a:solidFill>
                <a:effectLst/>
                <a:latin typeface="+mj-lt"/>
                <a:ea typeface="+mn-ea"/>
                <a:cs typeface="Times New Roman" panose="02020603050405020304" pitchFamily="18" charset="0"/>
              </a:rPr>
              <a:t> </a:t>
            </a:r>
            <a:r>
              <a:rPr lang="en-ID" sz="1800" b="0" i="0" kern="1200" dirty="0" err="1">
                <a:solidFill>
                  <a:schemeClr val="tx1"/>
                </a:solidFill>
                <a:effectLst/>
                <a:latin typeface="+mj-lt"/>
                <a:ea typeface="+mn-ea"/>
                <a:cs typeface="Times New Roman" panose="02020603050405020304" pitchFamily="18" charset="0"/>
              </a:rPr>
              <a:t>Ilmu</a:t>
            </a:r>
            <a:r>
              <a:rPr lang="en-ID" sz="1800" b="0" i="0" kern="1200" dirty="0">
                <a:solidFill>
                  <a:schemeClr val="tx1"/>
                </a:solidFill>
                <a:effectLst/>
                <a:latin typeface="+mj-lt"/>
                <a:ea typeface="+mn-ea"/>
                <a:cs typeface="Times New Roman" panose="02020603050405020304" pitchFamily="18" charset="0"/>
              </a:rPr>
              <a:t> </a:t>
            </a:r>
            <a:r>
              <a:rPr lang="en-ID" sz="1800" b="0" i="0" kern="1200" dirty="0" err="1">
                <a:solidFill>
                  <a:schemeClr val="tx1"/>
                </a:solidFill>
                <a:effectLst/>
                <a:latin typeface="+mj-lt"/>
                <a:ea typeface="+mn-ea"/>
                <a:cs typeface="Times New Roman" panose="02020603050405020304" pitchFamily="18" charset="0"/>
              </a:rPr>
              <a:t>Hukum</a:t>
            </a:r>
            <a:r>
              <a:rPr lang="en-ID" sz="1800" b="0" i="0" kern="1200" dirty="0">
                <a:solidFill>
                  <a:schemeClr val="tx1"/>
                </a:solidFill>
                <a:effectLst/>
                <a:latin typeface="+mj-lt"/>
                <a:ea typeface="+mn-ea"/>
                <a:cs typeface="Times New Roman" panose="02020603050405020304" pitchFamily="18" charset="0"/>
              </a:rPr>
              <a:t>-  </a:t>
            </a:r>
            <a:r>
              <a:rPr lang="en-ID" sz="1800" b="0" i="0" kern="1200" dirty="0" err="1">
                <a:solidFill>
                  <a:schemeClr val="tx1"/>
                </a:solidFill>
                <a:effectLst/>
                <a:latin typeface="+mj-lt"/>
                <a:ea typeface="+mn-ea"/>
                <a:cs typeface="Times New Roman" panose="02020603050405020304" pitchFamily="18" charset="0"/>
              </a:rPr>
              <a:t>Ruang</a:t>
            </a:r>
            <a:r>
              <a:rPr lang="en-ID" sz="1800" b="0" i="0" kern="1200" dirty="0">
                <a:solidFill>
                  <a:schemeClr val="tx1"/>
                </a:solidFill>
                <a:effectLst/>
                <a:latin typeface="+mj-lt"/>
                <a:ea typeface="+mn-ea"/>
                <a:cs typeface="Times New Roman" panose="02020603050405020304" pitchFamily="18" charset="0"/>
              </a:rPr>
              <a:t> </a:t>
            </a:r>
            <a:r>
              <a:rPr lang="en-ID" sz="1800" b="0" i="0" kern="1200" dirty="0" err="1">
                <a:solidFill>
                  <a:schemeClr val="tx1"/>
                </a:solidFill>
                <a:effectLst/>
                <a:latin typeface="+mj-lt"/>
                <a:ea typeface="+mn-ea"/>
                <a:cs typeface="Times New Roman" panose="02020603050405020304" pitchFamily="18" charset="0"/>
              </a:rPr>
              <a:t>lingkup</a:t>
            </a:r>
            <a:r>
              <a:rPr lang="en-ID" sz="1800" b="0" i="0" kern="1200" dirty="0">
                <a:solidFill>
                  <a:schemeClr val="tx1"/>
                </a:solidFill>
                <a:effectLst/>
                <a:latin typeface="+mj-lt"/>
                <a:ea typeface="+mn-ea"/>
                <a:cs typeface="Times New Roman" panose="02020603050405020304" pitchFamily="18" charset="0"/>
              </a:rPr>
              <a:t> </a:t>
            </a:r>
            <a:r>
              <a:rPr lang="en-ID" sz="1800" b="0" i="0" kern="1200" dirty="0" err="1">
                <a:solidFill>
                  <a:schemeClr val="tx1"/>
                </a:solidFill>
                <a:effectLst/>
                <a:latin typeface="+mj-lt"/>
                <a:ea typeface="+mn-ea"/>
                <a:cs typeface="Times New Roman" panose="02020603050405020304" pitchFamily="18" charset="0"/>
              </a:rPr>
              <a:t>ilmu</a:t>
            </a:r>
            <a:r>
              <a:rPr lang="en-ID" sz="1800" b="0" i="0" kern="1200" dirty="0">
                <a:solidFill>
                  <a:schemeClr val="tx1"/>
                </a:solidFill>
                <a:effectLst/>
                <a:latin typeface="+mj-lt"/>
                <a:ea typeface="+mn-ea"/>
                <a:cs typeface="Times New Roman" panose="02020603050405020304" pitchFamily="18" charset="0"/>
              </a:rPr>
              <a:t> </a:t>
            </a:r>
            <a:r>
              <a:rPr lang="en-ID" sz="1800" b="0" i="0" kern="1200" dirty="0" err="1">
                <a:solidFill>
                  <a:schemeClr val="tx1"/>
                </a:solidFill>
                <a:effectLst/>
                <a:latin typeface="+mj-lt"/>
                <a:ea typeface="+mn-ea"/>
                <a:cs typeface="Times New Roman" panose="02020603050405020304" pitchFamily="18" charset="0"/>
              </a:rPr>
              <a:t>hukum</a:t>
            </a:r>
            <a:endParaRPr lang="en-ID" sz="1800" b="0" i="0" kern="1200" dirty="0">
              <a:solidFill>
                <a:schemeClr val="tx1"/>
              </a:solidFill>
              <a:effectLst/>
              <a:latin typeface="+mj-lt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140876"/>
            <a:ext cx="770485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lang="en-ID" sz="11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HKB24401- </a:t>
            </a:r>
            <a:r>
              <a:rPr lang="en-ID" sz="11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Pengantar</a:t>
            </a:r>
            <a:r>
              <a:rPr lang="en-ID" sz="11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1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Ilmu</a:t>
            </a:r>
            <a:r>
              <a:rPr lang="en-ID" sz="11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1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Hukum</a:t>
            </a:r>
            <a:r>
              <a:rPr lang="en-ID" sz="11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 </a:t>
            </a:r>
            <a:r>
              <a:rPr lang="en-ID" sz="11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Ruang</a:t>
            </a:r>
            <a:r>
              <a:rPr lang="en-ID" sz="11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1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lingkup</a:t>
            </a:r>
            <a:r>
              <a:rPr lang="en-ID" sz="11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1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ilmu</a:t>
            </a:r>
            <a:r>
              <a:rPr lang="en-ID" sz="11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1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hukum</a:t>
            </a:r>
            <a:endParaRPr lang="en-ID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endParaRPr kumimoji="0" lang="id-ID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UJIAN TENGAH SEMESTER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8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E7EE4538-51E0-463C-AD1B-BD9B800D8858}"/>
              </a:ext>
            </a:extLst>
          </p:cNvPr>
          <p:cNvSpPr txBox="1">
            <a:spLocks/>
          </p:cNvSpPr>
          <p:nvPr/>
        </p:nvSpPr>
        <p:spPr>
          <a:xfrm>
            <a:off x="457200" y="44931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Dewi</a:t>
            </a:r>
            <a:r>
              <a:rPr lang="en-US" sz="24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Noviyanti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 S.H., M.H.</a:t>
            </a: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3147</TotalTime>
  <Words>17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Times New Roman</vt:lpstr>
      <vt:lpstr>Office Theme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472</cp:revision>
  <cp:lastPrinted>2017-08-29T02:54:51Z</cp:lastPrinted>
  <dcterms:created xsi:type="dcterms:W3CDTF">2010-04-18T12:06:30Z</dcterms:created>
  <dcterms:modified xsi:type="dcterms:W3CDTF">2025-11-18T07:00:48Z</dcterms:modified>
</cp:coreProperties>
</file>